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3" r:id="rId5"/>
    <p:sldId id="279" r:id="rId6"/>
    <p:sldId id="259" r:id="rId7"/>
    <p:sldId id="285" r:id="rId8"/>
    <p:sldId id="260" r:id="rId9"/>
    <p:sldId id="284" r:id="rId10"/>
    <p:sldId id="261" r:id="rId11"/>
    <p:sldId id="262" r:id="rId12"/>
    <p:sldId id="263" r:id="rId13"/>
    <p:sldId id="264" r:id="rId14"/>
    <p:sldId id="265" r:id="rId15"/>
    <p:sldId id="266" r:id="rId16"/>
    <p:sldId id="286" r:id="rId17"/>
    <p:sldId id="287" r:id="rId18"/>
    <p:sldId id="282"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4B8ACAA-7D1D-42FC-9863-6EB16F259AF8}" type="doc">
      <dgm:prSet loTypeId="urn:microsoft.com/office/officeart/2005/8/layout/chevron2" loCatId="list" qsTypeId="urn:microsoft.com/office/officeart/2005/8/quickstyle/simple1" qsCatId="simple" csTypeId="urn:microsoft.com/office/officeart/2005/8/colors/accent1_2" csCatId="accent1" phldr="1"/>
      <dgm:spPr/>
    </dgm:pt>
    <dgm:pt modelId="{834D814D-638C-4138-861F-37C03BE3769E}">
      <dgm:prSet phldrT="[文本]"/>
      <dgm:spPr/>
      <dgm:t>
        <a:bodyPr/>
        <a:lstStyle/>
        <a:p>
          <a:r>
            <a:rPr lang="zh-CN" altLang="en-US" dirty="0"/>
            <a:t>背景</a:t>
          </a:r>
        </a:p>
      </dgm:t>
    </dgm:pt>
    <dgm:pt modelId="{90F8A256-D968-425B-8B50-8082B359C24D}" cxnId="{F99B4CFB-50AD-4B2F-8D38-8F6777BAA92D}" type="parTrans">
      <dgm:prSet/>
      <dgm:spPr/>
      <dgm:t>
        <a:bodyPr/>
        <a:lstStyle/>
        <a:p>
          <a:endParaRPr lang="zh-CN" altLang="en-US"/>
        </a:p>
      </dgm:t>
    </dgm:pt>
    <dgm:pt modelId="{E143B8C3-3E31-4188-BB7D-CE5C401EEF4B}" cxnId="{F99B4CFB-50AD-4B2F-8D38-8F6777BAA92D}" type="sibTrans">
      <dgm:prSet/>
      <dgm:spPr/>
      <dgm:t>
        <a:bodyPr/>
        <a:lstStyle/>
        <a:p>
          <a:endParaRPr lang="zh-CN" altLang="en-US"/>
        </a:p>
      </dgm:t>
    </dgm:pt>
    <dgm:pt modelId="{565622F1-DE23-4605-B390-458F250F40FC}">
      <dgm:prSet phldrT="[文本]"/>
      <dgm:spPr/>
      <dgm:t>
        <a:bodyPr/>
        <a:lstStyle/>
        <a:p>
          <a:r>
            <a:rPr lang="zh-CN" altLang="en-US" dirty="0"/>
            <a:t>目标</a:t>
          </a:r>
        </a:p>
      </dgm:t>
    </dgm:pt>
    <dgm:pt modelId="{C701CA2D-00A4-4D0D-8D71-94F7AD6215F8}" cxnId="{43D87F14-8CF9-4DDF-90C6-21C9B4BA586A}" type="parTrans">
      <dgm:prSet/>
      <dgm:spPr/>
      <dgm:t>
        <a:bodyPr/>
        <a:lstStyle/>
        <a:p>
          <a:endParaRPr lang="zh-CN" altLang="en-US"/>
        </a:p>
      </dgm:t>
    </dgm:pt>
    <dgm:pt modelId="{FDC42450-6E8D-40B7-804B-BC43C2BA0929}" cxnId="{43D87F14-8CF9-4DDF-90C6-21C9B4BA586A}" type="sibTrans">
      <dgm:prSet/>
      <dgm:spPr/>
      <dgm:t>
        <a:bodyPr/>
        <a:lstStyle/>
        <a:p>
          <a:endParaRPr lang="zh-CN" altLang="en-US"/>
        </a:p>
      </dgm:t>
    </dgm:pt>
    <dgm:pt modelId="{47A90DC5-A0FC-4FC0-A3AE-D059E306636C}">
      <dgm:prSet/>
      <dgm:spPr/>
      <dgm:t>
        <a:bodyPr/>
        <a:lstStyle/>
        <a:p>
          <a:r>
            <a:rPr lang="zh-CN" altLang="en-US" dirty="0" smtClean="0">
              <a:solidFill>
                <a:schemeClr val="tx1"/>
              </a:solidFill>
              <a:uFillTx/>
            </a:rPr>
            <a:t>1）组员们都是机器人技术创新创业辅修的学员，需要对机器人产业有深入了解。</a:t>
          </a:r>
          <a:endParaRPr lang="zh-CN" altLang="en-US" dirty="0">
            <a:solidFill>
              <a:schemeClr val="tx1"/>
            </a:solidFill>
          </a:endParaRPr>
        </a:p>
      </dgm:t>
    </dgm:pt>
    <dgm:pt modelId="{D0ACC942-E1E8-414A-91A7-5747E0D3EF1D}" cxnId="{AC39A1FE-996D-495B-B158-84DC251F6D3E}" type="parTrans">
      <dgm:prSet/>
      <dgm:spPr/>
      <dgm:t>
        <a:bodyPr/>
        <a:lstStyle/>
        <a:p>
          <a:endParaRPr lang="zh-CN" altLang="en-US"/>
        </a:p>
      </dgm:t>
    </dgm:pt>
    <dgm:pt modelId="{3C7A8F23-CF55-49DC-A1E0-8E93A73C7C78}" cxnId="{AC39A1FE-996D-495B-B158-84DC251F6D3E}" type="sibTrans">
      <dgm:prSet/>
      <dgm:spPr/>
      <dgm:t>
        <a:bodyPr/>
        <a:lstStyle/>
        <a:p>
          <a:endParaRPr lang="zh-CN" altLang="en-US"/>
        </a:p>
      </dgm:t>
    </dgm:pt>
    <dgm:pt modelId="{89DF1E7A-CEBD-41B8-B026-CEEC2DE321A3}">
      <dgm:prSet phldrT="[文本]"/>
      <dgm:spPr/>
      <dgm:t>
        <a:bodyPr/>
        <a:lstStyle/>
        <a:p>
          <a:r>
            <a:rPr lang="zh-CN" altLang="en-US" dirty="0" smtClean="0"/>
            <a:t>确定一个机器人细分产业作为深入调研的主题</a:t>
          </a:r>
          <a:endParaRPr lang="zh-CN" altLang="en-US" dirty="0"/>
        </a:p>
      </dgm:t>
    </dgm:pt>
    <dgm:pt modelId="{E89BB4D8-D404-4F8A-B682-1CA45161085D}" cxnId="{E3E476A8-E7FE-4E03-A358-A1D7A1E9AE0A}" type="parTrans">
      <dgm:prSet/>
      <dgm:spPr/>
      <dgm:t>
        <a:bodyPr/>
        <a:lstStyle/>
        <a:p>
          <a:endParaRPr lang="zh-CN" altLang="en-US"/>
        </a:p>
      </dgm:t>
    </dgm:pt>
    <dgm:pt modelId="{977BFDAC-0A6C-4E60-9C69-292A7FCA7533}" cxnId="{E3E476A8-E7FE-4E03-A358-A1D7A1E9AE0A}" type="sibTrans">
      <dgm:prSet/>
      <dgm:spPr/>
      <dgm:t>
        <a:bodyPr/>
        <a:lstStyle/>
        <a:p>
          <a:endParaRPr lang="zh-CN" altLang="en-US"/>
        </a:p>
      </dgm:t>
    </dgm:pt>
    <dgm:pt modelId="{B968ECC5-824A-4B44-9F47-06CCF5984690}">
      <dgm:prSet/>
      <dgm:spPr/>
      <dgm:t>
        <a:bodyPr/>
        <a:lstStyle/>
        <a:p>
          <a:r>
            <a:rPr lang="zh-CN" altLang="en-US" dirty="0" smtClean="0">
              <a:solidFill>
                <a:schemeClr val="tx1"/>
              </a:solidFill>
              <a:uFillTx/>
            </a:rPr>
            <a:t>2）机器人产业门类繁多，调研难以面面俱到，需要选择一个细分产业作为深入调研的主题。</a:t>
          </a:r>
          <a:endParaRPr lang="zh-CN" altLang="en-US" dirty="0">
            <a:solidFill>
              <a:schemeClr val="tx1"/>
            </a:solidFill>
            <a:uFillTx/>
          </a:endParaRPr>
        </a:p>
      </dgm:t>
    </dgm:pt>
    <dgm:pt modelId="{29BCC9EA-FCD4-451F-9CBC-1A9F399063C9}" cxnId="{31696383-6EF7-428B-9C56-6ECE20489C87}" type="parTrans">
      <dgm:prSet/>
      <dgm:spPr/>
      <dgm:t>
        <a:bodyPr/>
        <a:lstStyle/>
        <a:p>
          <a:endParaRPr lang="zh-CN" altLang="en-US"/>
        </a:p>
      </dgm:t>
    </dgm:pt>
    <dgm:pt modelId="{90D960DC-EE9F-44CE-A3BD-674A9432739D}" cxnId="{31696383-6EF7-428B-9C56-6ECE20489C87}" type="sibTrans">
      <dgm:prSet/>
      <dgm:spPr/>
      <dgm:t>
        <a:bodyPr/>
        <a:lstStyle/>
        <a:p>
          <a:endParaRPr lang="zh-CN" altLang="en-US"/>
        </a:p>
      </dgm:t>
    </dgm:pt>
    <dgm:pt modelId="{714B046B-F28F-4853-A004-605BA78C26B7}" type="pres">
      <dgm:prSet presAssocID="{B4B8ACAA-7D1D-42FC-9863-6EB16F259AF8}" presName="linearFlow" presStyleCnt="0">
        <dgm:presLayoutVars>
          <dgm:dir/>
          <dgm:animLvl val="lvl"/>
          <dgm:resizeHandles val="exact"/>
        </dgm:presLayoutVars>
      </dgm:prSet>
      <dgm:spPr/>
    </dgm:pt>
    <dgm:pt modelId="{469334AA-984A-4533-B4E9-FDC3782BCCF8}" type="pres">
      <dgm:prSet presAssocID="{834D814D-638C-4138-861F-37C03BE3769E}" presName="composite" presStyleCnt="0"/>
      <dgm:spPr/>
    </dgm:pt>
    <dgm:pt modelId="{692B9EDB-D8FC-4B86-93FA-24BBE8AA5F48}" type="pres">
      <dgm:prSet presAssocID="{834D814D-638C-4138-861F-37C03BE3769E}" presName="parentText" presStyleLbl="alignNode1" presStyleIdx="0" presStyleCnt="2">
        <dgm:presLayoutVars>
          <dgm:chMax val="1"/>
          <dgm:bulletEnabled val="1"/>
        </dgm:presLayoutVars>
      </dgm:prSet>
      <dgm:spPr/>
      <dgm:t>
        <a:bodyPr/>
        <a:lstStyle/>
        <a:p>
          <a:endParaRPr lang="zh-CN" altLang="en-US"/>
        </a:p>
      </dgm:t>
    </dgm:pt>
    <dgm:pt modelId="{3A2A95B0-28E4-489B-8771-A40C3C3EC791}" type="pres">
      <dgm:prSet presAssocID="{834D814D-638C-4138-861F-37C03BE3769E}" presName="descendantText" presStyleLbl="alignAcc1" presStyleIdx="0" presStyleCnt="2">
        <dgm:presLayoutVars>
          <dgm:bulletEnabled val="1"/>
        </dgm:presLayoutVars>
      </dgm:prSet>
      <dgm:spPr/>
      <dgm:t>
        <a:bodyPr/>
        <a:lstStyle/>
        <a:p>
          <a:endParaRPr lang="zh-CN" altLang="en-US"/>
        </a:p>
      </dgm:t>
    </dgm:pt>
    <dgm:pt modelId="{C180E40B-D215-4D07-B4C4-AD24C0960137}" type="pres">
      <dgm:prSet presAssocID="{E143B8C3-3E31-4188-BB7D-CE5C401EEF4B}" presName="sp" presStyleCnt="0"/>
      <dgm:spPr/>
    </dgm:pt>
    <dgm:pt modelId="{F8461536-5830-4C6D-9B67-F338CE3123A5}" type="pres">
      <dgm:prSet presAssocID="{565622F1-DE23-4605-B390-458F250F40FC}" presName="composite" presStyleCnt="0"/>
      <dgm:spPr/>
    </dgm:pt>
    <dgm:pt modelId="{6CB8D734-5127-4C44-A14D-F06AD64936EF}" type="pres">
      <dgm:prSet presAssocID="{565622F1-DE23-4605-B390-458F250F40FC}" presName="parentText" presStyleLbl="alignNode1" presStyleIdx="1" presStyleCnt="2">
        <dgm:presLayoutVars>
          <dgm:chMax val="1"/>
          <dgm:bulletEnabled val="1"/>
        </dgm:presLayoutVars>
      </dgm:prSet>
      <dgm:spPr/>
      <dgm:t>
        <a:bodyPr/>
        <a:lstStyle/>
        <a:p>
          <a:endParaRPr lang="zh-CN" altLang="en-US"/>
        </a:p>
      </dgm:t>
    </dgm:pt>
    <dgm:pt modelId="{13FA8E7F-4017-420B-A231-6B4C2875BF07}" type="pres">
      <dgm:prSet presAssocID="{565622F1-DE23-4605-B390-458F250F40FC}" presName="descendantText" presStyleLbl="alignAcc1" presStyleIdx="1" presStyleCnt="2">
        <dgm:presLayoutVars>
          <dgm:bulletEnabled val="1"/>
        </dgm:presLayoutVars>
      </dgm:prSet>
      <dgm:spPr/>
      <dgm:t>
        <a:bodyPr/>
        <a:lstStyle/>
        <a:p>
          <a:endParaRPr lang="zh-CN" altLang="en-US"/>
        </a:p>
      </dgm:t>
    </dgm:pt>
  </dgm:ptLst>
  <dgm:cxnLst>
    <dgm:cxn modelId="{1BBB776B-5392-4526-B541-B2BC10330CAA}" type="presOf" srcId="{B4B8ACAA-7D1D-42FC-9863-6EB16F259AF8}" destId="{714B046B-F28F-4853-A004-605BA78C26B7}" srcOrd="0" destOrd="0" presId="urn:microsoft.com/office/officeart/2005/8/layout/chevron2"/>
    <dgm:cxn modelId="{43D87F14-8CF9-4DDF-90C6-21C9B4BA586A}" srcId="{B4B8ACAA-7D1D-42FC-9863-6EB16F259AF8}" destId="{565622F1-DE23-4605-B390-458F250F40FC}" srcOrd="1" destOrd="0" parTransId="{C701CA2D-00A4-4D0D-8D71-94F7AD6215F8}" sibTransId="{FDC42450-6E8D-40B7-804B-BC43C2BA0929}"/>
    <dgm:cxn modelId="{E3E476A8-E7FE-4E03-A358-A1D7A1E9AE0A}" srcId="{565622F1-DE23-4605-B390-458F250F40FC}" destId="{89DF1E7A-CEBD-41B8-B026-CEEC2DE321A3}" srcOrd="0" destOrd="0" parTransId="{E89BB4D8-D404-4F8A-B682-1CA45161085D}" sibTransId="{977BFDAC-0A6C-4E60-9C69-292A7FCA7533}"/>
    <dgm:cxn modelId="{E2EC158E-3069-4C8F-933F-17FB5C0461CD}" type="presOf" srcId="{565622F1-DE23-4605-B390-458F250F40FC}" destId="{6CB8D734-5127-4C44-A14D-F06AD64936EF}" srcOrd="0" destOrd="0" presId="urn:microsoft.com/office/officeart/2005/8/layout/chevron2"/>
    <dgm:cxn modelId="{F8C46A55-ED56-47F6-896B-8288591D1945}" type="presOf" srcId="{47A90DC5-A0FC-4FC0-A3AE-D059E306636C}" destId="{3A2A95B0-28E4-489B-8771-A40C3C3EC791}" srcOrd="0" destOrd="0" presId="urn:microsoft.com/office/officeart/2005/8/layout/chevron2"/>
    <dgm:cxn modelId="{B1103021-3237-4398-9C18-2B94389284C8}" type="presOf" srcId="{834D814D-638C-4138-861F-37C03BE3769E}" destId="{692B9EDB-D8FC-4B86-93FA-24BBE8AA5F48}" srcOrd="0" destOrd="0" presId="urn:microsoft.com/office/officeart/2005/8/layout/chevron2"/>
    <dgm:cxn modelId="{AC39A1FE-996D-495B-B158-84DC251F6D3E}" srcId="{834D814D-638C-4138-861F-37C03BE3769E}" destId="{47A90DC5-A0FC-4FC0-A3AE-D059E306636C}" srcOrd="0" destOrd="0" parTransId="{D0ACC942-E1E8-414A-91A7-5747E0D3EF1D}" sibTransId="{3C7A8F23-CF55-49DC-A1E0-8E93A73C7C78}"/>
    <dgm:cxn modelId="{AC40E1C4-C717-470B-AFB1-E75051FEB41F}" type="presOf" srcId="{B968ECC5-824A-4B44-9F47-06CCF5984690}" destId="{3A2A95B0-28E4-489B-8771-A40C3C3EC791}" srcOrd="0" destOrd="1" presId="urn:microsoft.com/office/officeart/2005/8/layout/chevron2"/>
    <dgm:cxn modelId="{31696383-6EF7-428B-9C56-6ECE20489C87}" srcId="{834D814D-638C-4138-861F-37C03BE3769E}" destId="{B968ECC5-824A-4B44-9F47-06CCF5984690}" srcOrd="1" destOrd="0" parTransId="{29BCC9EA-FCD4-451F-9CBC-1A9F399063C9}" sibTransId="{90D960DC-EE9F-44CE-A3BD-674A9432739D}"/>
    <dgm:cxn modelId="{F99B4CFB-50AD-4B2F-8D38-8F6777BAA92D}" srcId="{B4B8ACAA-7D1D-42FC-9863-6EB16F259AF8}" destId="{834D814D-638C-4138-861F-37C03BE3769E}" srcOrd="0" destOrd="0" parTransId="{90F8A256-D968-425B-8B50-8082B359C24D}" sibTransId="{E143B8C3-3E31-4188-BB7D-CE5C401EEF4B}"/>
    <dgm:cxn modelId="{CE804DE3-B819-4005-BB0A-DED246E7B18B}" type="presOf" srcId="{89DF1E7A-CEBD-41B8-B026-CEEC2DE321A3}" destId="{13FA8E7F-4017-420B-A231-6B4C2875BF07}" srcOrd="0" destOrd="0" presId="urn:microsoft.com/office/officeart/2005/8/layout/chevron2"/>
    <dgm:cxn modelId="{A3C75A8B-DF71-4B85-AF7F-ED853DCA570D}" type="presParOf" srcId="{714B046B-F28F-4853-A004-605BA78C26B7}" destId="{469334AA-984A-4533-B4E9-FDC3782BCCF8}" srcOrd="0" destOrd="0" presId="urn:microsoft.com/office/officeart/2005/8/layout/chevron2"/>
    <dgm:cxn modelId="{B124F168-BBE5-4F2B-A72A-C1C4F05E23ED}" type="presParOf" srcId="{469334AA-984A-4533-B4E9-FDC3782BCCF8}" destId="{692B9EDB-D8FC-4B86-93FA-24BBE8AA5F48}" srcOrd="0" destOrd="0" presId="urn:microsoft.com/office/officeart/2005/8/layout/chevron2"/>
    <dgm:cxn modelId="{8D546820-12A2-4DC2-9534-4E24083665F4}" type="presParOf" srcId="{469334AA-984A-4533-B4E9-FDC3782BCCF8}" destId="{3A2A95B0-28E4-489B-8771-A40C3C3EC791}" srcOrd="1" destOrd="0" presId="urn:microsoft.com/office/officeart/2005/8/layout/chevron2"/>
    <dgm:cxn modelId="{115D4115-583E-4168-A634-E19436499E06}" type="presParOf" srcId="{714B046B-F28F-4853-A004-605BA78C26B7}" destId="{C180E40B-D215-4D07-B4C4-AD24C0960137}" srcOrd="1" destOrd="0" presId="urn:microsoft.com/office/officeart/2005/8/layout/chevron2"/>
    <dgm:cxn modelId="{BC163FF2-A9B5-4DD3-BDA1-F31FCB3D4AC3}" type="presParOf" srcId="{714B046B-F28F-4853-A004-605BA78C26B7}" destId="{F8461536-5830-4C6D-9B67-F338CE3123A5}" srcOrd="2" destOrd="0" presId="urn:microsoft.com/office/officeart/2005/8/layout/chevron2"/>
    <dgm:cxn modelId="{7E04DB8B-3DEC-466E-A964-DE48C40A5FA5}" type="presParOf" srcId="{F8461536-5830-4C6D-9B67-F338CE3123A5}" destId="{6CB8D734-5127-4C44-A14D-F06AD64936EF}" srcOrd="0" destOrd="0" presId="urn:microsoft.com/office/officeart/2005/8/layout/chevron2"/>
    <dgm:cxn modelId="{53ED87DC-F70A-4CD9-9DB7-F73BA869FE48}" type="presParOf" srcId="{F8461536-5830-4C6D-9B67-F338CE3123A5}" destId="{13FA8E7F-4017-420B-A231-6B4C2875BF07}" srcOrd="1" destOrd="0" presId="urn:microsoft.com/office/officeart/2005/8/layout/chevron2"/>
  </dgm:cxnLst>
  <dgm:bg/>
  <dgm:whole/>
</dgm:dataModel>
</file>

<file path=ppt/diagrams/data2.xml><?xml version="1.0" encoding="utf-8"?>
<dgm:dataModel xmlns:dgm="http://schemas.openxmlformats.org/drawingml/2006/diagram" xmlns:a="http://schemas.openxmlformats.org/drawingml/2006/main">
  <dgm:ptLst>
    <dgm:pt modelId="{F425546F-207F-4178-A919-4CBEA4C3517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1D1CC5B8-B413-4398-B130-431246519694}">
      <dgm:prSet phldrT="[文本]"/>
      <dgm:spPr/>
      <dgm:t>
        <a:bodyPr/>
        <a:lstStyle/>
        <a:p>
          <a:r>
            <a:rPr lang="zh-CN" altLang="en-US" dirty="0"/>
            <a:t>效果</a:t>
          </a:r>
        </a:p>
      </dgm:t>
    </dgm:pt>
    <dgm:pt modelId="{340129CE-8E7B-4E81-8ACE-F92EB3013433}" cxnId="{020B43ED-B5FC-42B3-B6C4-1AED63FFF653}" type="parTrans">
      <dgm:prSet/>
      <dgm:spPr/>
      <dgm:t>
        <a:bodyPr/>
        <a:lstStyle/>
        <a:p>
          <a:endParaRPr lang="zh-CN" altLang="en-US"/>
        </a:p>
      </dgm:t>
    </dgm:pt>
    <dgm:pt modelId="{A6C3A4C8-DDAC-4AC7-B446-86A8E1660452}" cxnId="{020B43ED-B5FC-42B3-B6C4-1AED63FFF653}" type="sibTrans">
      <dgm:prSet/>
      <dgm:spPr/>
      <dgm:t>
        <a:bodyPr/>
        <a:lstStyle/>
        <a:p>
          <a:endParaRPr lang="zh-CN" altLang="en-US"/>
        </a:p>
      </dgm:t>
    </dgm:pt>
    <dgm:pt modelId="{869FB79B-4BB7-42B2-9483-42766751B6D8}">
      <dgm:prSet phldrT="[文本]"/>
      <dgm:spPr/>
      <dgm:t>
        <a:bodyPr/>
        <a:lstStyle/>
        <a:p>
          <a:r>
            <a:rPr lang="zh-CN" altLang="en-US" dirty="0" smtClean="0">
              <a:solidFill>
                <a:schemeClr val="tx1"/>
              </a:solidFill>
              <a:uFillTx/>
            </a:rPr>
            <a:t>增进了组员们的相互了解和团队合作，确立了团队共同目标。</a:t>
          </a:r>
          <a:endParaRPr lang="zh-CN" altLang="en-US" dirty="0">
            <a:solidFill>
              <a:schemeClr val="tx1"/>
            </a:solidFill>
          </a:endParaRPr>
        </a:p>
      </dgm:t>
    </dgm:pt>
    <dgm:pt modelId="{F8AAFA28-B2E5-4A28-98D6-B812967775E1}" cxnId="{D42D21C6-4B56-481E-A0CA-AC7F86DBE379}" type="parTrans">
      <dgm:prSet/>
      <dgm:spPr/>
      <dgm:t>
        <a:bodyPr/>
        <a:lstStyle/>
        <a:p>
          <a:endParaRPr lang="zh-CN" altLang="en-US"/>
        </a:p>
      </dgm:t>
    </dgm:pt>
    <dgm:pt modelId="{8B491C05-65A0-4903-914A-AC5A9525E415}" cxnId="{D42D21C6-4B56-481E-A0CA-AC7F86DBE379}" type="sibTrans">
      <dgm:prSet/>
      <dgm:spPr/>
      <dgm:t>
        <a:bodyPr/>
        <a:lstStyle/>
        <a:p>
          <a:endParaRPr lang="zh-CN" altLang="en-US"/>
        </a:p>
      </dgm:t>
    </dgm:pt>
    <dgm:pt modelId="{03EAA7A6-F486-4743-8AEA-8B7DB0B4C2AB}">
      <dgm:prSet phldrT="[文本]"/>
      <dgm:spPr/>
      <dgm:t>
        <a:bodyPr/>
        <a:lstStyle/>
        <a:p>
          <a:r>
            <a:rPr lang="zh-CN" altLang="en-US" dirty="0"/>
            <a:t>输出</a:t>
          </a:r>
        </a:p>
      </dgm:t>
    </dgm:pt>
    <dgm:pt modelId="{6A369EC4-4CF5-437A-A10F-16FFCF94D49F}" cxnId="{94571327-A193-4064-84A2-4D9F5F856CBE}" type="parTrans">
      <dgm:prSet/>
      <dgm:spPr/>
      <dgm:t>
        <a:bodyPr/>
        <a:lstStyle/>
        <a:p>
          <a:endParaRPr lang="zh-CN" altLang="en-US"/>
        </a:p>
      </dgm:t>
    </dgm:pt>
    <dgm:pt modelId="{F4C299CB-614D-48AB-8CFA-EE7738B51509}" cxnId="{94571327-A193-4064-84A2-4D9F5F856CBE}" type="sibTrans">
      <dgm:prSet/>
      <dgm:spPr/>
      <dgm:t>
        <a:bodyPr/>
        <a:lstStyle/>
        <a:p>
          <a:endParaRPr lang="zh-CN" altLang="en-US"/>
        </a:p>
      </dgm:t>
    </dgm:pt>
    <dgm:pt modelId="{1908341C-ABC3-4F8E-B849-AD4DFDDAD694}">
      <dgm:prSet phldrT="[文本]"/>
      <dgm:spPr/>
      <dgm:t>
        <a:bodyPr/>
        <a:lstStyle/>
        <a:p>
          <a:r>
            <a:rPr lang="zh-CN" altLang="en-US" dirty="0" smtClean="0">
              <a:sym typeface="+mn-ea"/>
            </a:rPr>
            <a:t>确定了仿生机器人产业这一调研主题，并且对这一产业有了初步了解。</a:t>
          </a:r>
          <a:endParaRPr lang="zh-CN" altLang="en-US" dirty="0"/>
        </a:p>
      </dgm:t>
    </dgm:pt>
    <dgm:pt modelId="{70EDB9EF-EE72-45D6-8C0D-6D5E1245BD64}" cxnId="{B83FC7D4-7309-41B1-B986-0771B54C5780}" type="parTrans">
      <dgm:prSet/>
      <dgm:spPr/>
      <dgm:t>
        <a:bodyPr/>
        <a:lstStyle/>
        <a:p>
          <a:endParaRPr lang="zh-CN" altLang="en-US"/>
        </a:p>
      </dgm:t>
    </dgm:pt>
    <dgm:pt modelId="{44FBAF5B-4FA8-462F-AB11-A7978E794A89}" cxnId="{B83FC7D4-7309-41B1-B986-0771B54C5780}" type="sibTrans">
      <dgm:prSet/>
      <dgm:spPr/>
      <dgm:t>
        <a:bodyPr/>
        <a:lstStyle/>
        <a:p>
          <a:endParaRPr lang="zh-CN" altLang="en-US"/>
        </a:p>
      </dgm:t>
    </dgm:pt>
    <dgm:pt modelId="{0DA80355-C5DA-4BFE-825D-FC44B0EBEABD}">
      <dgm:prSet phldrT="[文本]"/>
      <dgm:spPr/>
      <dgm:t>
        <a:bodyPr/>
        <a:lstStyle/>
        <a:p>
          <a:r>
            <a:rPr lang="zh-CN" altLang="en-US" dirty="0"/>
            <a:t>过程</a:t>
          </a:r>
        </a:p>
      </dgm:t>
    </dgm:pt>
    <dgm:pt modelId="{4BED4518-57FF-4E63-92C5-B7851F07EF8B}" cxnId="{1D679E69-DCF9-4339-84B9-3DBE3D240CC4}" type="parTrans">
      <dgm:prSet/>
      <dgm:spPr/>
      <dgm:t>
        <a:bodyPr/>
        <a:lstStyle/>
        <a:p>
          <a:endParaRPr lang="zh-CN" altLang="en-US"/>
        </a:p>
      </dgm:t>
    </dgm:pt>
    <dgm:pt modelId="{CFB79E46-FA01-478E-9F93-E459A39196A2}" cxnId="{1D679E69-DCF9-4339-84B9-3DBE3D240CC4}" type="sibTrans">
      <dgm:prSet/>
      <dgm:spPr/>
      <dgm:t>
        <a:bodyPr/>
        <a:lstStyle/>
        <a:p>
          <a:endParaRPr lang="zh-CN" altLang="en-US"/>
        </a:p>
      </dgm:t>
    </dgm:pt>
    <dgm:pt modelId="{1573AC75-E483-4A3F-AD89-B6434FD492A7}">
      <dgm:prSet phldrT="[文本]"/>
      <dgm:spPr/>
      <dgm:t>
        <a:bodyPr/>
        <a:lstStyle/>
        <a:p>
          <a:r>
            <a:rPr lang="zh-CN" altLang="en-US" dirty="0" smtClean="0"/>
            <a:t>网上初步调研市场上已有的机器人产业。</a:t>
          </a:r>
          <a:endParaRPr lang="zh-CN" altLang="en-US" dirty="0"/>
        </a:p>
      </dgm:t>
    </dgm:pt>
    <dgm:pt modelId="{2280B253-EB00-4C9D-84E4-647F7D16BBED}" cxnId="{0040891D-93E8-455A-AF28-EA6253B79542}" type="parTrans">
      <dgm:prSet/>
      <dgm:spPr/>
      <dgm:t>
        <a:bodyPr/>
        <a:lstStyle/>
        <a:p>
          <a:endParaRPr lang="zh-CN" altLang="en-US"/>
        </a:p>
      </dgm:t>
    </dgm:pt>
    <dgm:pt modelId="{BE590044-44CD-4785-9DC5-2FC2F830433A}" cxnId="{0040891D-93E8-455A-AF28-EA6253B79542}" type="sibTrans">
      <dgm:prSet/>
      <dgm:spPr/>
      <dgm:t>
        <a:bodyPr/>
        <a:lstStyle/>
        <a:p>
          <a:endParaRPr lang="zh-CN" altLang="en-US"/>
        </a:p>
      </dgm:t>
    </dgm:pt>
    <dgm:pt modelId="{F14BBCCE-C9E8-4A84-AE5E-864E79EB833D}">
      <dgm:prSet phldrT="[文本]"/>
      <dgm:spPr/>
      <dgm:t>
        <a:bodyPr/>
        <a:lstStyle/>
        <a:p>
          <a:r>
            <a:rPr lang="zh-CN" altLang="en-US" dirty="0"/>
            <a:t>输入</a:t>
          </a:r>
        </a:p>
      </dgm:t>
    </dgm:pt>
    <dgm:pt modelId="{77FB5A80-736C-4340-B78D-1678B9351821}" cxnId="{11CF8E09-4C0F-4C2D-8EBF-075B4E6595DB}" type="parTrans">
      <dgm:prSet/>
      <dgm:spPr/>
      <dgm:t>
        <a:bodyPr/>
        <a:lstStyle/>
        <a:p>
          <a:endParaRPr lang="zh-CN" altLang="en-US"/>
        </a:p>
      </dgm:t>
    </dgm:pt>
    <dgm:pt modelId="{A9F59116-4E5E-4ABF-91BC-7EBABA269342}" cxnId="{11CF8E09-4C0F-4C2D-8EBF-075B4E6595DB}" type="sibTrans">
      <dgm:prSet/>
      <dgm:spPr/>
      <dgm:t>
        <a:bodyPr/>
        <a:lstStyle/>
        <a:p>
          <a:endParaRPr lang="zh-CN" altLang="en-US"/>
        </a:p>
      </dgm:t>
    </dgm:pt>
    <dgm:pt modelId="{4F3A918B-5820-48C1-A40F-4662E73F666E}">
      <dgm:prSet phldrT="[文本]"/>
      <dgm:spPr/>
      <dgm:t>
        <a:bodyPr/>
        <a:lstStyle/>
        <a:p>
          <a:r>
            <a:rPr lang="zh-CN" altLang="en-US" dirty="0" smtClean="0"/>
            <a:t>搜索引擎</a:t>
          </a:r>
          <a:endParaRPr lang="zh-CN" altLang="en-US" dirty="0"/>
        </a:p>
      </dgm:t>
    </dgm:pt>
    <dgm:pt modelId="{8A95D738-26CE-42D2-8DF2-A70A9D720111}" cxnId="{214EDE99-534B-4C21-8916-591D8B8D9FDA}" type="parTrans">
      <dgm:prSet/>
      <dgm:spPr/>
      <dgm:t>
        <a:bodyPr/>
        <a:lstStyle/>
        <a:p>
          <a:endParaRPr lang="zh-CN" altLang="en-US"/>
        </a:p>
      </dgm:t>
    </dgm:pt>
    <dgm:pt modelId="{86267221-3B48-4280-AD35-A722E797D7AB}" cxnId="{214EDE99-534B-4C21-8916-591D8B8D9FDA}" type="sibTrans">
      <dgm:prSet/>
      <dgm:spPr/>
      <dgm:t>
        <a:bodyPr/>
        <a:lstStyle/>
        <a:p>
          <a:endParaRPr lang="zh-CN" altLang="en-US"/>
        </a:p>
      </dgm:t>
    </dgm:pt>
    <dgm:pt modelId="{658F5BF1-720C-4FB2-B386-7AD3C0955FC2}">
      <dgm:prSet phldrT="[文本]"/>
      <dgm:spPr/>
      <dgm:t>
        <a:bodyPr/>
        <a:lstStyle/>
        <a:p>
          <a:endParaRPr lang="zh-CN" altLang="en-US" dirty="0"/>
        </a:p>
      </dgm:t>
    </dgm:pt>
    <dgm:pt modelId="{A0575209-8D1B-405E-92B5-A1814B81B30C}" cxnId="{B312A916-6F1D-453D-8516-56BFAC7BA591}" type="parTrans">
      <dgm:prSet/>
      <dgm:spPr/>
      <dgm:t>
        <a:bodyPr/>
        <a:lstStyle/>
        <a:p>
          <a:endParaRPr lang="zh-CN" altLang="en-US"/>
        </a:p>
      </dgm:t>
    </dgm:pt>
    <dgm:pt modelId="{C1C3FB80-182F-4CB7-99ED-DCDDF103E499}" cxnId="{B312A916-6F1D-453D-8516-56BFAC7BA591}" type="sibTrans">
      <dgm:prSet/>
      <dgm:spPr/>
      <dgm:t>
        <a:bodyPr/>
        <a:lstStyle/>
        <a:p>
          <a:endParaRPr lang="zh-CN" altLang="en-US"/>
        </a:p>
      </dgm:t>
    </dgm:pt>
    <dgm:pt modelId="{482F5978-9741-4148-96F2-F56F284F3367}">
      <dgm:prSet/>
      <dgm:spPr/>
      <dgm:t>
        <a:bodyPr/>
        <a:lstStyle/>
        <a:p>
          <a:r>
            <a:rPr lang="zh-CN" altLang="en-US" dirty="0" smtClean="0">
              <a:solidFill>
                <a:schemeClr val="tx1"/>
              </a:solidFill>
              <a:uFillTx/>
            </a:rPr>
            <a:t>组员们对机器人产业有一个大概的了解。</a:t>
          </a:r>
          <a:endParaRPr lang="zh-CN" altLang="en-US" dirty="0">
            <a:solidFill>
              <a:schemeClr val="tx1"/>
            </a:solidFill>
            <a:uFillTx/>
          </a:endParaRPr>
        </a:p>
      </dgm:t>
    </dgm:pt>
    <dgm:pt modelId="{B382764D-3693-474D-8CC5-9492986DE30D}" cxnId="{9A211150-6428-4A13-9200-D9C964894687}" type="parTrans">
      <dgm:prSet/>
      <dgm:spPr/>
      <dgm:t>
        <a:bodyPr/>
        <a:lstStyle/>
        <a:p>
          <a:endParaRPr lang="zh-CN" altLang="en-US"/>
        </a:p>
      </dgm:t>
    </dgm:pt>
    <dgm:pt modelId="{A5DD752D-87D6-4BAB-A76A-EAFE9B78A0AE}" cxnId="{9A211150-6428-4A13-9200-D9C964894687}" type="sibTrans">
      <dgm:prSet/>
      <dgm:spPr/>
      <dgm:t>
        <a:bodyPr/>
        <a:lstStyle/>
        <a:p>
          <a:endParaRPr lang="zh-CN" altLang="en-US"/>
        </a:p>
      </dgm:t>
    </dgm:pt>
    <dgm:pt modelId="{53D6A73B-A079-4245-A732-8CE4B844738B}">
      <dgm:prSet/>
      <dgm:spPr/>
      <dgm:t>
        <a:bodyPr/>
        <a:lstStyle/>
        <a:p>
          <a:r>
            <a:rPr lang="zh-CN" altLang="en-US" dirty="0" smtClean="0">
              <a:solidFill>
                <a:schemeClr val="tx1"/>
              </a:solidFill>
              <a:uFillTx/>
            </a:rPr>
            <a:t>便于明确组员间分配调研工作</a:t>
          </a:r>
          <a:endParaRPr lang="zh-CN" altLang="en-US" dirty="0">
            <a:solidFill>
              <a:schemeClr val="tx1"/>
            </a:solidFill>
            <a:uFillTx/>
          </a:endParaRPr>
        </a:p>
      </dgm:t>
    </dgm:pt>
    <dgm:pt modelId="{E237C8EE-50D7-4CA7-9B9E-BE14AF7FF1D8}" cxnId="{53ADF97B-3795-4D60-B69F-F95CB23BFF3E}" type="parTrans">
      <dgm:prSet/>
      <dgm:spPr/>
      <dgm:t>
        <a:bodyPr/>
        <a:lstStyle/>
        <a:p>
          <a:endParaRPr lang="zh-CN" altLang="en-US"/>
        </a:p>
      </dgm:t>
    </dgm:pt>
    <dgm:pt modelId="{9DD5327C-8DB7-4D79-85B5-188219AF5B40}" cxnId="{53ADF97B-3795-4D60-B69F-F95CB23BFF3E}" type="sibTrans">
      <dgm:prSet/>
      <dgm:spPr/>
      <dgm:t>
        <a:bodyPr/>
        <a:lstStyle/>
        <a:p>
          <a:endParaRPr lang="zh-CN" altLang="en-US"/>
        </a:p>
      </dgm:t>
    </dgm:pt>
    <dgm:pt modelId="{AA428F98-D931-4056-AF9B-31C9C120AC49}">
      <dgm:prSet/>
      <dgm:spPr/>
      <dgm:t>
        <a:bodyPr/>
        <a:lstStyle/>
        <a:p>
          <a:r>
            <a:rPr lang="zh-CN" altLang="en-US" dirty="0" smtClean="0"/>
            <a:t>两次紫荆地下讨论调研主题，举手表决最后结果。</a:t>
          </a:r>
          <a:endParaRPr lang="zh-CN" altLang="en-US" dirty="0"/>
        </a:p>
      </dgm:t>
    </dgm:pt>
    <dgm:pt modelId="{FC4711E9-FF23-4A85-B86D-6AB0F44C18ED}" cxnId="{B0ACCF49-E68D-4EED-8B0A-FEF4C75F9227}" type="parTrans">
      <dgm:prSet/>
      <dgm:spPr/>
      <dgm:t>
        <a:bodyPr/>
        <a:lstStyle/>
        <a:p>
          <a:endParaRPr lang="zh-CN" altLang="en-US"/>
        </a:p>
      </dgm:t>
    </dgm:pt>
    <dgm:pt modelId="{A1B86206-CEDC-4D6F-B88F-862980A7D20C}" cxnId="{B0ACCF49-E68D-4EED-8B0A-FEF4C75F9227}" type="sibTrans">
      <dgm:prSet/>
      <dgm:spPr/>
      <dgm:t>
        <a:bodyPr/>
        <a:lstStyle/>
        <a:p>
          <a:endParaRPr lang="zh-CN" altLang="en-US"/>
        </a:p>
      </dgm:t>
    </dgm:pt>
    <dgm:pt modelId="{DD482218-A9C2-45E4-A802-F003B1074FCE}">
      <dgm:prSet/>
      <dgm:spPr/>
      <dgm:t>
        <a:bodyPr/>
        <a:lstStyle/>
        <a:p>
          <a:r>
            <a:rPr lang="zh-CN" altLang="en-US" dirty="0" smtClean="0"/>
            <a:t>网上文献</a:t>
          </a:r>
          <a:endParaRPr lang="zh-CN" altLang="en-US" dirty="0"/>
        </a:p>
      </dgm:t>
    </dgm:pt>
    <dgm:pt modelId="{DB108502-8BFE-42F2-9A1A-89B72F84C546}" cxnId="{D9B2F86F-181C-4128-87F3-DC2FE9C92DB4}" type="parTrans">
      <dgm:prSet/>
      <dgm:spPr/>
      <dgm:t>
        <a:bodyPr/>
        <a:lstStyle/>
        <a:p>
          <a:endParaRPr lang="zh-CN" altLang="en-US"/>
        </a:p>
      </dgm:t>
    </dgm:pt>
    <dgm:pt modelId="{F340BCC9-0C11-493C-9C57-838DBEC9037A}" cxnId="{D9B2F86F-181C-4128-87F3-DC2FE9C92DB4}" type="sibTrans">
      <dgm:prSet/>
      <dgm:spPr/>
      <dgm:t>
        <a:bodyPr/>
        <a:lstStyle/>
        <a:p>
          <a:endParaRPr lang="zh-CN" altLang="en-US"/>
        </a:p>
      </dgm:t>
    </dgm:pt>
    <dgm:pt modelId="{E90C9D3A-2E5A-471A-84F9-6180780CFE02}" type="pres">
      <dgm:prSet presAssocID="{F425546F-207F-4178-A919-4CBEA4C3517D}" presName="Name0" presStyleCnt="0">
        <dgm:presLayoutVars>
          <dgm:dir/>
          <dgm:animLvl val="lvl"/>
          <dgm:resizeHandles val="exact"/>
        </dgm:presLayoutVars>
      </dgm:prSet>
      <dgm:spPr/>
      <dgm:t>
        <a:bodyPr/>
        <a:lstStyle/>
        <a:p>
          <a:endParaRPr lang="zh-CN" altLang="en-US"/>
        </a:p>
      </dgm:t>
    </dgm:pt>
    <dgm:pt modelId="{B57FFB80-9E42-4D3E-9140-F868C40B7DF6}" type="pres">
      <dgm:prSet presAssocID="{1D1CC5B8-B413-4398-B130-431246519694}" presName="composite" presStyleCnt="0"/>
      <dgm:spPr/>
    </dgm:pt>
    <dgm:pt modelId="{49BFB6CE-BC9E-4D15-998D-47D33321D767}" type="pres">
      <dgm:prSet presAssocID="{1D1CC5B8-B413-4398-B130-431246519694}" presName="parTx" presStyleLbl="alignNode1" presStyleIdx="0" presStyleCnt="4">
        <dgm:presLayoutVars>
          <dgm:chMax val="0"/>
          <dgm:chPref val="0"/>
          <dgm:bulletEnabled val="1"/>
        </dgm:presLayoutVars>
      </dgm:prSet>
      <dgm:spPr/>
      <dgm:t>
        <a:bodyPr/>
        <a:lstStyle/>
        <a:p>
          <a:endParaRPr lang="zh-CN" altLang="en-US"/>
        </a:p>
      </dgm:t>
    </dgm:pt>
    <dgm:pt modelId="{A7448B8D-C5D4-45A4-BD7A-B6451190188A}" type="pres">
      <dgm:prSet presAssocID="{1D1CC5B8-B413-4398-B130-431246519694}" presName="desTx" presStyleLbl="alignAccFollowNode1" presStyleIdx="0" presStyleCnt="4">
        <dgm:presLayoutVars>
          <dgm:bulletEnabled val="1"/>
        </dgm:presLayoutVars>
      </dgm:prSet>
      <dgm:spPr/>
      <dgm:t>
        <a:bodyPr/>
        <a:lstStyle/>
        <a:p>
          <a:endParaRPr lang="zh-CN" altLang="en-US"/>
        </a:p>
      </dgm:t>
    </dgm:pt>
    <dgm:pt modelId="{492DABD6-79F7-4A91-B1E9-FFDA1A0667DE}" type="pres">
      <dgm:prSet presAssocID="{A6C3A4C8-DDAC-4AC7-B446-86A8E1660452}" presName="space" presStyleCnt="0"/>
      <dgm:spPr/>
    </dgm:pt>
    <dgm:pt modelId="{DC96D61F-6845-452A-B157-C0D31A1F3B15}" type="pres">
      <dgm:prSet presAssocID="{03EAA7A6-F486-4743-8AEA-8B7DB0B4C2AB}" presName="composite" presStyleCnt="0"/>
      <dgm:spPr/>
    </dgm:pt>
    <dgm:pt modelId="{EBC1739F-A1BE-43F8-BB9F-DDBE933C4ACB}" type="pres">
      <dgm:prSet presAssocID="{03EAA7A6-F486-4743-8AEA-8B7DB0B4C2AB}" presName="parTx" presStyleLbl="alignNode1" presStyleIdx="1" presStyleCnt="4">
        <dgm:presLayoutVars>
          <dgm:chMax val="0"/>
          <dgm:chPref val="0"/>
          <dgm:bulletEnabled val="1"/>
        </dgm:presLayoutVars>
      </dgm:prSet>
      <dgm:spPr/>
      <dgm:t>
        <a:bodyPr/>
        <a:lstStyle/>
        <a:p>
          <a:endParaRPr lang="zh-CN" altLang="en-US"/>
        </a:p>
      </dgm:t>
    </dgm:pt>
    <dgm:pt modelId="{6F3CBBC2-D163-4447-B133-35A1AC7B2DF9}" type="pres">
      <dgm:prSet presAssocID="{03EAA7A6-F486-4743-8AEA-8B7DB0B4C2AB}" presName="desTx" presStyleLbl="alignAccFollowNode1" presStyleIdx="1" presStyleCnt="4">
        <dgm:presLayoutVars>
          <dgm:bulletEnabled val="1"/>
        </dgm:presLayoutVars>
      </dgm:prSet>
      <dgm:spPr/>
      <dgm:t>
        <a:bodyPr/>
        <a:lstStyle/>
        <a:p>
          <a:endParaRPr lang="zh-CN" altLang="en-US"/>
        </a:p>
      </dgm:t>
    </dgm:pt>
    <dgm:pt modelId="{C66BC664-44FD-4C66-91D4-A4F814A094EB}" type="pres">
      <dgm:prSet presAssocID="{F4C299CB-614D-48AB-8CFA-EE7738B51509}" presName="space" presStyleCnt="0"/>
      <dgm:spPr/>
    </dgm:pt>
    <dgm:pt modelId="{60E5BE38-DC9F-441B-B6C4-D9DA781B2E75}" type="pres">
      <dgm:prSet presAssocID="{0DA80355-C5DA-4BFE-825D-FC44B0EBEABD}" presName="composite" presStyleCnt="0"/>
      <dgm:spPr/>
    </dgm:pt>
    <dgm:pt modelId="{8DD54531-4F07-4A3D-AC2C-10C2CCBCA008}" type="pres">
      <dgm:prSet presAssocID="{0DA80355-C5DA-4BFE-825D-FC44B0EBEABD}" presName="parTx" presStyleLbl="alignNode1" presStyleIdx="2" presStyleCnt="4">
        <dgm:presLayoutVars>
          <dgm:chMax val="0"/>
          <dgm:chPref val="0"/>
          <dgm:bulletEnabled val="1"/>
        </dgm:presLayoutVars>
      </dgm:prSet>
      <dgm:spPr/>
      <dgm:t>
        <a:bodyPr/>
        <a:lstStyle/>
        <a:p>
          <a:endParaRPr lang="zh-CN" altLang="en-US"/>
        </a:p>
      </dgm:t>
    </dgm:pt>
    <dgm:pt modelId="{83A35880-B20F-4E0E-BFC6-995BA49F9BF9}" type="pres">
      <dgm:prSet presAssocID="{0DA80355-C5DA-4BFE-825D-FC44B0EBEABD}" presName="desTx" presStyleLbl="alignAccFollowNode1" presStyleIdx="2" presStyleCnt="4">
        <dgm:presLayoutVars>
          <dgm:bulletEnabled val="1"/>
        </dgm:presLayoutVars>
      </dgm:prSet>
      <dgm:spPr/>
      <dgm:t>
        <a:bodyPr/>
        <a:lstStyle/>
        <a:p>
          <a:endParaRPr lang="zh-CN" altLang="en-US"/>
        </a:p>
      </dgm:t>
    </dgm:pt>
    <dgm:pt modelId="{C8F7C31E-B688-475B-9297-FEAF71C8AA0C}" type="pres">
      <dgm:prSet presAssocID="{CFB79E46-FA01-478E-9F93-E459A39196A2}" presName="space" presStyleCnt="0"/>
      <dgm:spPr/>
    </dgm:pt>
    <dgm:pt modelId="{A4BF5E54-3AEF-4A60-9DEF-F6F2C764E338}" type="pres">
      <dgm:prSet presAssocID="{F14BBCCE-C9E8-4A84-AE5E-864E79EB833D}" presName="composite" presStyleCnt="0"/>
      <dgm:spPr/>
    </dgm:pt>
    <dgm:pt modelId="{3952334E-4754-4DE4-8F99-A624A33BAB4C}" type="pres">
      <dgm:prSet presAssocID="{F14BBCCE-C9E8-4A84-AE5E-864E79EB833D}" presName="parTx" presStyleLbl="alignNode1" presStyleIdx="3" presStyleCnt="4">
        <dgm:presLayoutVars>
          <dgm:chMax val="0"/>
          <dgm:chPref val="0"/>
          <dgm:bulletEnabled val="1"/>
        </dgm:presLayoutVars>
      </dgm:prSet>
      <dgm:spPr/>
      <dgm:t>
        <a:bodyPr/>
        <a:lstStyle/>
        <a:p>
          <a:endParaRPr lang="zh-CN" altLang="en-US"/>
        </a:p>
      </dgm:t>
    </dgm:pt>
    <dgm:pt modelId="{331887C3-FB0A-4F65-8E0F-6A358B93098D}" type="pres">
      <dgm:prSet presAssocID="{F14BBCCE-C9E8-4A84-AE5E-864E79EB833D}" presName="desTx" presStyleLbl="alignAccFollowNode1" presStyleIdx="3" presStyleCnt="4">
        <dgm:presLayoutVars>
          <dgm:bulletEnabled val="1"/>
        </dgm:presLayoutVars>
      </dgm:prSet>
      <dgm:spPr/>
      <dgm:t>
        <a:bodyPr/>
        <a:lstStyle/>
        <a:p>
          <a:endParaRPr lang="zh-CN" altLang="en-US"/>
        </a:p>
      </dgm:t>
    </dgm:pt>
  </dgm:ptLst>
  <dgm:cxnLst>
    <dgm:cxn modelId="{020B43ED-B5FC-42B3-B6C4-1AED63FFF653}" srcId="{F425546F-207F-4178-A919-4CBEA4C3517D}" destId="{1D1CC5B8-B413-4398-B130-431246519694}" srcOrd="0" destOrd="0" parTransId="{340129CE-8E7B-4E81-8ACE-F92EB3013433}" sibTransId="{A6C3A4C8-DDAC-4AC7-B446-86A8E1660452}"/>
    <dgm:cxn modelId="{0040891D-93E8-455A-AF28-EA6253B79542}" srcId="{0DA80355-C5DA-4BFE-825D-FC44B0EBEABD}" destId="{1573AC75-E483-4A3F-AD89-B6434FD492A7}" srcOrd="0" destOrd="0" parTransId="{2280B253-EB00-4C9D-84E4-647F7D16BBED}" sibTransId="{BE590044-44CD-4785-9DC5-2FC2F830433A}"/>
    <dgm:cxn modelId="{8EE47E53-02C5-417D-9330-9795AB5C600E}" type="presOf" srcId="{482F5978-9741-4148-96F2-F56F284F3367}" destId="{A7448B8D-C5D4-45A4-BD7A-B6451190188A}" srcOrd="0" destOrd="1" presId="urn:microsoft.com/office/officeart/2005/8/layout/hList1"/>
    <dgm:cxn modelId="{80C13986-E14D-4BF5-9C50-FAA2D71A76F5}" type="presOf" srcId="{0DA80355-C5DA-4BFE-825D-FC44B0EBEABD}" destId="{8DD54531-4F07-4A3D-AC2C-10C2CCBCA008}" srcOrd="0" destOrd="0" presId="urn:microsoft.com/office/officeart/2005/8/layout/hList1"/>
    <dgm:cxn modelId="{18DF354B-1327-4354-9057-7DFCF7BF3DB2}" type="presOf" srcId="{1908341C-ABC3-4F8E-B849-AD4DFDDAD694}" destId="{6F3CBBC2-D163-4447-B133-35A1AC7B2DF9}" srcOrd="0" destOrd="0" presId="urn:microsoft.com/office/officeart/2005/8/layout/hList1"/>
    <dgm:cxn modelId="{1D679E69-DCF9-4339-84B9-3DBE3D240CC4}" srcId="{F425546F-207F-4178-A919-4CBEA4C3517D}" destId="{0DA80355-C5DA-4BFE-825D-FC44B0EBEABD}" srcOrd="2" destOrd="0" parTransId="{4BED4518-57FF-4E63-92C5-B7851F07EF8B}" sibTransId="{CFB79E46-FA01-478E-9F93-E459A39196A2}"/>
    <dgm:cxn modelId="{7D9D4B4D-0883-446F-9DB0-14069AB3F8E6}" type="presOf" srcId="{DD482218-A9C2-45E4-A802-F003B1074FCE}" destId="{331887C3-FB0A-4F65-8E0F-6A358B93098D}" srcOrd="0" destOrd="1" presId="urn:microsoft.com/office/officeart/2005/8/layout/hList1"/>
    <dgm:cxn modelId="{9CD462FA-A8F7-44CE-B063-934184DEA8DA}" type="presOf" srcId="{1D1CC5B8-B413-4398-B130-431246519694}" destId="{49BFB6CE-BC9E-4D15-998D-47D33321D767}" srcOrd="0" destOrd="0" presId="urn:microsoft.com/office/officeart/2005/8/layout/hList1"/>
    <dgm:cxn modelId="{9005FE72-CA6F-4973-9200-F940ED771623}" type="presOf" srcId="{658F5BF1-720C-4FB2-B386-7AD3C0955FC2}" destId="{331887C3-FB0A-4F65-8E0F-6A358B93098D}" srcOrd="0" destOrd="2" presId="urn:microsoft.com/office/officeart/2005/8/layout/hList1"/>
    <dgm:cxn modelId="{039E0BB1-6D53-4411-860E-8A694028AFA8}" type="presOf" srcId="{F425546F-207F-4178-A919-4CBEA4C3517D}" destId="{E90C9D3A-2E5A-471A-84F9-6180780CFE02}" srcOrd="0" destOrd="0" presId="urn:microsoft.com/office/officeart/2005/8/layout/hList1"/>
    <dgm:cxn modelId="{1518A8AE-8EBE-474F-88A8-4130CBF3933D}" type="presOf" srcId="{03EAA7A6-F486-4743-8AEA-8B7DB0B4C2AB}" destId="{EBC1739F-A1BE-43F8-BB9F-DDBE933C4ACB}" srcOrd="0" destOrd="0" presId="urn:microsoft.com/office/officeart/2005/8/layout/hList1"/>
    <dgm:cxn modelId="{B0ACCF49-E68D-4EED-8B0A-FEF4C75F9227}" srcId="{0DA80355-C5DA-4BFE-825D-FC44B0EBEABD}" destId="{AA428F98-D931-4056-AF9B-31C9C120AC49}" srcOrd="1" destOrd="0" parTransId="{FC4711E9-FF23-4A85-B86D-6AB0F44C18ED}" sibTransId="{A1B86206-CEDC-4D6F-B88F-862980A7D20C}"/>
    <dgm:cxn modelId="{B83FC7D4-7309-41B1-B986-0771B54C5780}" srcId="{03EAA7A6-F486-4743-8AEA-8B7DB0B4C2AB}" destId="{1908341C-ABC3-4F8E-B849-AD4DFDDAD694}" srcOrd="0" destOrd="0" parTransId="{70EDB9EF-EE72-45D6-8C0D-6D5E1245BD64}" sibTransId="{44FBAF5B-4FA8-462F-AB11-A7978E794A89}"/>
    <dgm:cxn modelId="{A39971F5-A333-44B5-9024-14A5DBC576B4}" type="presOf" srcId="{AA428F98-D931-4056-AF9B-31C9C120AC49}" destId="{83A35880-B20F-4E0E-BFC6-995BA49F9BF9}" srcOrd="0" destOrd="1" presId="urn:microsoft.com/office/officeart/2005/8/layout/hList1"/>
    <dgm:cxn modelId="{D9B2F86F-181C-4128-87F3-DC2FE9C92DB4}" srcId="{F14BBCCE-C9E8-4A84-AE5E-864E79EB833D}" destId="{DD482218-A9C2-45E4-A802-F003B1074FCE}" srcOrd="1" destOrd="0" parTransId="{DB108502-8BFE-42F2-9A1A-89B72F84C546}" sibTransId="{F340BCC9-0C11-493C-9C57-838DBEC9037A}"/>
    <dgm:cxn modelId="{DFE55EC6-3DC1-4D2C-A8D9-82FEEE26D122}" type="presOf" srcId="{869FB79B-4BB7-42B2-9483-42766751B6D8}" destId="{A7448B8D-C5D4-45A4-BD7A-B6451190188A}" srcOrd="0" destOrd="0" presId="urn:microsoft.com/office/officeart/2005/8/layout/hList1"/>
    <dgm:cxn modelId="{9A211150-6428-4A13-9200-D9C964894687}" srcId="{1D1CC5B8-B413-4398-B130-431246519694}" destId="{482F5978-9741-4148-96F2-F56F284F3367}" srcOrd="1" destOrd="0" parTransId="{B382764D-3693-474D-8CC5-9492986DE30D}" sibTransId="{A5DD752D-87D6-4BAB-A76A-EAFE9B78A0AE}"/>
    <dgm:cxn modelId="{94571327-A193-4064-84A2-4D9F5F856CBE}" srcId="{F425546F-207F-4178-A919-4CBEA4C3517D}" destId="{03EAA7A6-F486-4743-8AEA-8B7DB0B4C2AB}" srcOrd="1" destOrd="0" parTransId="{6A369EC4-4CF5-437A-A10F-16FFCF94D49F}" sibTransId="{F4C299CB-614D-48AB-8CFA-EE7738B51509}"/>
    <dgm:cxn modelId="{B312A916-6F1D-453D-8516-56BFAC7BA591}" srcId="{F14BBCCE-C9E8-4A84-AE5E-864E79EB833D}" destId="{658F5BF1-720C-4FB2-B386-7AD3C0955FC2}" srcOrd="2" destOrd="0" parTransId="{A0575209-8D1B-405E-92B5-A1814B81B30C}" sibTransId="{C1C3FB80-182F-4CB7-99ED-DCDDF103E499}"/>
    <dgm:cxn modelId="{53ADF97B-3795-4D60-B69F-F95CB23BFF3E}" srcId="{1D1CC5B8-B413-4398-B130-431246519694}" destId="{53D6A73B-A079-4245-A732-8CE4B844738B}" srcOrd="2" destOrd="0" parTransId="{E237C8EE-50D7-4CA7-9B9E-BE14AF7FF1D8}" sibTransId="{9DD5327C-8DB7-4D79-85B5-188219AF5B40}"/>
    <dgm:cxn modelId="{11CF8E09-4C0F-4C2D-8EBF-075B4E6595DB}" srcId="{F425546F-207F-4178-A919-4CBEA4C3517D}" destId="{F14BBCCE-C9E8-4A84-AE5E-864E79EB833D}" srcOrd="3" destOrd="0" parTransId="{77FB5A80-736C-4340-B78D-1678B9351821}" sibTransId="{A9F59116-4E5E-4ABF-91BC-7EBABA269342}"/>
    <dgm:cxn modelId="{0EF18FBA-E9D5-4443-819B-C982666FD6F5}" type="presOf" srcId="{1573AC75-E483-4A3F-AD89-B6434FD492A7}" destId="{83A35880-B20F-4E0E-BFC6-995BA49F9BF9}" srcOrd="0" destOrd="0" presId="urn:microsoft.com/office/officeart/2005/8/layout/hList1"/>
    <dgm:cxn modelId="{32E8B072-A562-4752-AF18-73141C318EF4}" type="presOf" srcId="{4F3A918B-5820-48C1-A40F-4662E73F666E}" destId="{331887C3-FB0A-4F65-8E0F-6A358B93098D}" srcOrd="0" destOrd="0" presId="urn:microsoft.com/office/officeart/2005/8/layout/hList1"/>
    <dgm:cxn modelId="{214EDE99-534B-4C21-8916-591D8B8D9FDA}" srcId="{F14BBCCE-C9E8-4A84-AE5E-864E79EB833D}" destId="{4F3A918B-5820-48C1-A40F-4662E73F666E}" srcOrd="0" destOrd="0" parTransId="{8A95D738-26CE-42D2-8DF2-A70A9D720111}" sibTransId="{86267221-3B48-4280-AD35-A722E797D7AB}"/>
    <dgm:cxn modelId="{E6DEF174-7B40-4969-978A-DE6EA510CF80}" type="presOf" srcId="{53D6A73B-A079-4245-A732-8CE4B844738B}" destId="{A7448B8D-C5D4-45A4-BD7A-B6451190188A}" srcOrd="0" destOrd="2" presId="urn:microsoft.com/office/officeart/2005/8/layout/hList1"/>
    <dgm:cxn modelId="{D42D21C6-4B56-481E-A0CA-AC7F86DBE379}" srcId="{1D1CC5B8-B413-4398-B130-431246519694}" destId="{869FB79B-4BB7-42B2-9483-42766751B6D8}" srcOrd="0" destOrd="0" parTransId="{F8AAFA28-B2E5-4A28-98D6-B812967775E1}" sibTransId="{8B491C05-65A0-4903-914A-AC5A9525E415}"/>
    <dgm:cxn modelId="{E7C9368F-57D6-42C8-82F7-B6AECF57C414}" type="presOf" srcId="{F14BBCCE-C9E8-4A84-AE5E-864E79EB833D}" destId="{3952334E-4754-4DE4-8F99-A624A33BAB4C}" srcOrd="0" destOrd="0" presId="urn:microsoft.com/office/officeart/2005/8/layout/hList1"/>
    <dgm:cxn modelId="{6A055064-3129-4FA3-8804-53697FFBEE15}" type="presParOf" srcId="{E90C9D3A-2E5A-471A-84F9-6180780CFE02}" destId="{B57FFB80-9E42-4D3E-9140-F868C40B7DF6}" srcOrd="0" destOrd="0" presId="urn:microsoft.com/office/officeart/2005/8/layout/hList1"/>
    <dgm:cxn modelId="{35AB7A0C-1FB7-427B-B61E-6B51A9A41029}" type="presParOf" srcId="{B57FFB80-9E42-4D3E-9140-F868C40B7DF6}" destId="{49BFB6CE-BC9E-4D15-998D-47D33321D767}" srcOrd="0" destOrd="0" presId="urn:microsoft.com/office/officeart/2005/8/layout/hList1"/>
    <dgm:cxn modelId="{189188D7-E730-4707-9B3C-932715E3653B}" type="presParOf" srcId="{B57FFB80-9E42-4D3E-9140-F868C40B7DF6}" destId="{A7448B8D-C5D4-45A4-BD7A-B6451190188A}" srcOrd="1" destOrd="0" presId="urn:microsoft.com/office/officeart/2005/8/layout/hList1"/>
    <dgm:cxn modelId="{4AC5E449-92AD-4FAF-A561-A84D0A8F67BC}" type="presParOf" srcId="{E90C9D3A-2E5A-471A-84F9-6180780CFE02}" destId="{492DABD6-79F7-4A91-B1E9-FFDA1A0667DE}" srcOrd="1" destOrd="0" presId="urn:microsoft.com/office/officeart/2005/8/layout/hList1"/>
    <dgm:cxn modelId="{7E30C0AC-5644-4C78-A557-33DA1CFA1EE8}" type="presParOf" srcId="{E90C9D3A-2E5A-471A-84F9-6180780CFE02}" destId="{DC96D61F-6845-452A-B157-C0D31A1F3B15}" srcOrd="2" destOrd="0" presId="urn:microsoft.com/office/officeart/2005/8/layout/hList1"/>
    <dgm:cxn modelId="{5D5EABC8-2B31-45CF-8573-74811D734AA9}" type="presParOf" srcId="{DC96D61F-6845-452A-B157-C0D31A1F3B15}" destId="{EBC1739F-A1BE-43F8-BB9F-DDBE933C4ACB}" srcOrd="0" destOrd="0" presId="urn:microsoft.com/office/officeart/2005/8/layout/hList1"/>
    <dgm:cxn modelId="{0BECC9E7-B235-43A8-A1DF-FA32F037868C}" type="presParOf" srcId="{DC96D61F-6845-452A-B157-C0D31A1F3B15}" destId="{6F3CBBC2-D163-4447-B133-35A1AC7B2DF9}" srcOrd="1" destOrd="0" presId="urn:microsoft.com/office/officeart/2005/8/layout/hList1"/>
    <dgm:cxn modelId="{C6378946-5CBE-4F84-9471-03C2FBFE7E0D}" type="presParOf" srcId="{E90C9D3A-2E5A-471A-84F9-6180780CFE02}" destId="{C66BC664-44FD-4C66-91D4-A4F814A094EB}" srcOrd="3" destOrd="0" presId="urn:microsoft.com/office/officeart/2005/8/layout/hList1"/>
    <dgm:cxn modelId="{E9117D5D-840E-4CAE-A9B7-4F848ECC5C11}" type="presParOf" srcId="{E90C9D3A-2E5A-471A-84F9-6180780CFE02}" destId="{60E5BE38-DC9F-441B-B6C4-D9DA781B2E75}" srcOrd="4" destOrd="0" presId="urn:microsoft.com/office/officeart/2005/8/layout/hList1"/>
    <dgm:cxn modelId="{3B698CDF-AE64-40FB-B98B-2E6CF6643418}" type="presParOf" srcId="{60E5BE38-DC9F-441B-B6C4-D9DA781B2E75}" destId="{8DD54531-4F07-4A3D-AC2C-10C2CCBCA008}" srcOrd="0" destOrd="0" presId="urn:microsoft.com/office/officeart/2005/8/layout/hList1"/>
    <dgm:cxn modelId="{E7310926-BFB8-4559-A263-4780F8FADFCC}" type="presParOf" srcId="{60E5BE38-DC9F-441B-B6C4-D9DA781B2E75}" destId="{83A35880-B20F-4E0E-BFC6-995BA49F9BF9}" srcOrd="1" destOrd="0" presId="urn:microsoft.com/office/officeart/2005/8/layout/hList1"/>
    <dgm:cxn modelId="{E3B0F20F-F542-42DB-A682-573048A4B44B}" type="presParOf" srcId="{E90C9D3A-2E5A-471A-84F9-6180780CFE02}" destId="{C8F7C31E-B688-475B-9297-FEAF71C8AA0C}" srcOrd="5" destOrd="0" presId="urn:microsoft.com/office/officeart/2005/8/layout/hList1"/>
    <dgm:cxn modelId="{491E2878-5317-444A-9A67-7FBAEFFCE123}" type="presParOf" srcId="{E90C9D3A-2E5A-471A-84F9-6180780CFE02}" destId="{A4BF5E54-3AEF-4A60-9DEF-F6F2C764E338}" srcOrd="6" destOrd="0" presId="urn:microsoft.com/office/officeart/2005/8/layout/hList1"/>
    <dgm:cxn modelId="{FE2F32C3-0027-48D6-88A1-180530022C65}" type="presParOf" srcId="{A4BF5E54-3AEF-4A60-9DEF-F6F2C764E338}" destId="{3952334E-4754-4DE4-8F99-A624A33BAB4C}" srcOrd="0" destOrd="0" presId="urn:microsoft.com/office/officeart/2005/8/layout/hList1"/>
    <dgm:cxn modelId="{B70DD669-941F-4882-BA27-F710B0F10267}" type="presParOf" srcId="{A4BF5E54-3AEF-4A60-9DEF-F6F2C764E338}" destId="{331887C3-FB0A-4F65-8E0F-6A358B93098D}" srcOrd="1" destOrd="0" presId="urn:microsoft.com/office/officeart/2005/8/layout/hList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9EDB-D8FC-4B86-93FA-24BBE8AA5F48}">
      <dsp:nvSpPr>
        <dsp:cNvPr id="0" name=""/>
        <dsp:cNvSpPr/>
      </dsp:nvSpPr>
      <dsp:spPr>
        <a:xfrm rot="5400000">
          <a:off x="-154395" y="154503"/>
          <a:ext cx="1029305" cy="72051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a:t>背景</a:t>
          </a:r>
        </a:p>
      </dsp:txBody>
      <dsp:txXfrm rot="-5400000">
        <a:off x="2" y="360364"/>
        <a:ext cx="720513" cy="308792"/>
      </dsp:txXfrm>
    </dsp:sp>
    <dsp:sp modelId="{3A2A95B0-28E4-489B-8771-A40C3C3EC791}">
      <dsp:nvSpPr>
        <dsp:cNvPr id="0" name=""/>
        <dsp:cNvSpPr/>
      </dsp:nvSpPr>
      <dsp:spPr>
        <a:xfrm rot="5400000">
          <a:off x="5126370" y="-4405748"/>
          <a:ext cx="669048" cy="948076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solidFill>
                <a:schemeClr val="tx1"/>
              </a:solidFill>
              <a:uFillTx/>
            </a:rPr>
            <a:t>1）组员们都是机器人技术创新创业辅修的学员，需要对机器人产业有深入了解。</a:t>
          </a:r>
          <a:endParaRPr lang="zh-CN" altLang="en-US" sz="1700" kern="1200" dirty="0">
            <a:solidFill>
              <a:schemeClr val="tx1"/>
            </a:solidFill>
          </a:endParaRPr>
        </a:p>
        <a:p>
          <a:pPr marL="171450" lvl="1" indent="-171450" algn="l" defTabSz="755650">
            <a:lnSpc>
              <a:spcPct val="90000"/>
            </a:lnSpc>
            <a:spcBef>
              <a:spcPct val="0"/>
            </a:spcBef>
            <a:spcAft>
              <a:spcPct val="15000"/>
            </a:spcAft>
            <a:buChar char="••"/>
          </a:pPr>
          <a:r>
            <a:rPr lang="zh-CN" altLang="en-US" sz="1700" kern="1200" dirty="0" smtClean="0">
              <a:solidFill>
                <a:schemeClr val="tx1"/>
              </a:solidFill>
              <a:uFillTx/>
            </a:rPr>
            <a:t>2）机器人产业门类繁多，调研难以面面俱到，需要选择一个细分产业作为深入调研的主题。</a:t>
          </a:r>
          <a:endParaRPr lang="zh-CN" altLang="en-US" sz="1700" kern="1200" dirty="0">
            <a:solidFill>
              <a:schemeClr val="tx1"/>
            </a:solidFill>
            <a:uFillTx/>
          </a:endParaRPr>
        </a:p>
      </dsp:txBody>
      <dsp:txXfrm rot="-5400000">
        <a:off x="720514" y="32768"/>
        <a:ext cx="9448101" cy="603728"/>
      </dsp:txXfrm>
    </dsp:sp>
    <dsp:sp modelId="{6CB8D734-5127-4C44-A14D-F06AD64936EF}">
      <dsp:nvSpPr>
        <dsp:cNvPr id="0" name=""/>
        <dsp:cNvSpPr/>
      </dsp:nvSpPr>
      <dsp:spPr>
        <a:xfrm rot="5400000">
          <a:off x="-154395" y="967655"/>
          <a:ext cx="1029305" cy="72051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dirty="0"/>
            <a:t>目标</a:t>
          </a:r>
        </a:p>
      </dsp:txBody>
      <dsp:txXfrm rot="-5400000">
        <a:off x="2" y="1173516"/>
        <a:ext cx="720513" cy="308792"/>
      </dsp:txXfrm>
    </dsp:sp>
    <dsp:sp modelId="{13FA8E7F-4017-420B-A231-6B4C2875BF07}">
      <dsp:nvSpPr>
        <dsp:cNvPr id="0" name=""/>
        <dsp:cNvSpPr/>
      </dsp:nvSpPr>
      <dsp:spPr>
        <a:xfrm rot="5400000">
          <a:off x="5126370" y="-3592596"/>
          <a:ext cx="669048" cy="948076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smtClean="0"/>
            <a:t>确定一个机器人细分产业作为深入调研的主题</a:t>
          </a:r>
          <a:endParaRPr lang="zh-CN" altLang="en-US" sz="1700" kern="1200" dirty="0"/>
        </a:p>
      </dsp:txBody>
      <dsp:txXfrm rot="-5400000">
        <a:off x="720514" y="845920"/>
        <a:ext cx="9448101" cy="603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FB6CE-BC9E-4D15-998D-47D33321D767}">
      <dsp:nvSpPr>
        <dsp:cNvPr id="0" name=""/>
        <dsp:cNvSpPr/>
      </dsp:nvSpPr>
      <dsp:spPr>
        <a:xfrm>
          <a:off x="3835" y="87839"/>
          <a:ext cx="230624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zh-CN" altLang="en-US" sz="1700" kern="1200" dirty="0"/>
            <a:t>效果</a:t>
          </a:r>
        </a:p>
      </dsp:txBody>
      <dsp:txXfrm>
        <a:off x="3835" y="87839"/>
        <a:ext cx="2306245" cy="489600"/>
      </dsp:txXfrm>
    </dsp:sp>
    <dsp:sp modelId="{A7448B8D-C5D4-45A4-BD7A-B6451190188A}">
      <dsp:nvSpPr>
        <dsp:cNvPr id="0" name=""/>
        <dsp:cNvSpPr/>
      </dsp:nvSpPr>
      <dsp:spPr>
        <a:xfrm>
          <a:off x="3835" y="577439"/>
          <a:ext cx="2306245" cy="2706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solidFill>
                <a:schemeClr val="tx1"/>
              </a:solidFill>
              <a:uFillTx/>
            </a:rPr>
            <a:t>增进了组员们的相互了解和团队合作，确立了团队共同目标。</a:t>
          </a:r>
          <a:endParaRPr lang="zh-CN" altLang="en-US" sz="1700" kern="1200" dirty="0">
            <a:solidFill>
              <a:schemeClr val="tx1"/>
            </a:solidFill>
          </a:endParaRPr>
        </a:p>
        <a:p>
          <a:pPr marL="171450" lvl="1" indent="-171450" algn="l" defTabSz="755650">
            <a:lnSpc>
              <a:spcPct val="90000"/>
            </a:lnSpc>
            <a:spcBef>
              <a:spcPct val="0"/>
            </a:spcBef>
            <a:spcAft>
              <a:spcPct val="15000"/>
            </a:spcAft>
            <a:buChar char="••"/>
          </a:pPr>
          <a:r>
            <a:rPr lang="zh-CN" altLang="en-US" sz="1700" kern="1200" dirty="0" smtClean="0">
              <a:solidFill>
                <a:schemeClr val="tx1"/>
              </a:solidFill>
              <a:uFillTx/>
            </a:rPr>
            <a:t>组员们对机器人产业有一个大概的了解。</a:t>
          </a:r>
          <a:endParaRPr lang="zh-CN" altLang="en-US" sz="1700" kern="1200" dirty="0">
            <a:solidFill>
              <a:schemeClr val="tx1"/>
            </a:solidFill>
            <a:uFillTx/>
          </a:endParaRPr>
        </a:p>
        <a:p>
          <a:pPr marL="171450" lvl="1" indent="-171450" algn="l" defTabSz="755650">
            <a:lnSpc>
              <a:spcPct val="90000"/>
            </a:lnSpc>
            <a:spcBef>
              <a:spcPct val="0"/>
            </a:spcBef>
            <a:spcAft>
              <a:spcPct val="15000"/>
            </a:spcAft>
            <a:buChar char="••"/>
          </a:pPr>
          <a:r>
            <a:rPr lang="zh-CN" altLang="en-US" sz="1700" kern="1200" dirty="0" smtClean="0">
              <a:solidFill>
                <a:schemeClr val="tx1"/>
              </a:solidFill>
              <a:uFillTx/>
            </a:rPr>
            <a:t>便于明确组员间分配调研工作</a:t>
          </a:r>
          <a:endParaRPr lang="zh-CN" altLang="en-US" sz="1700" kern="1200" dirty="0">
            <a:solidFill>
              <a:schemeClr val="tx1"/>
            </a:solidFill>
            <a:uFillTx/>
          </a:endParaRPr>
        </a:p>
      </dsp:txBody>
      <dsp:txXfrm>
        <a:off x="3835" y="577439"/>
        <a:ext cx="2306245" cy="2706570"/>
      </dsp:txXfrm>
    </dsp:sp>
    <dsp:sp modelId="{EBC1739F-A1BE-43F8-BB9F-DDBE933C4ACB}">
      <dsp:nvSpPr>
        <dsp:cNvPr id="0" name=""/>
        <dsp:cNvSpPr/>
      </dsp:nvSpPr>
      <dsp:spPr>
        <a:xfrm>
          <a:off x="2632955" y="87839"/>
          <a:ext cx="230624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zh-CN" altLang="en-US" sz="1700" kern="1200" dirty="0"/>
            <a:t>输出</a:t>
          </a:r>
        </a:p>
      </dsp:txBody>
      <dsp:txXfrm>
        <a:off x="2632955" y="87839"/>
        <a:ext cx="2306245" cy="489600"/>
      </dsp:txXfrm>
    </dsp:sp>
    <dsp:sp modelId="{6F3CBBC2-D163-4447-B133-35A1AC7B2DF9}">
      <dsp:nvSpPr>
        <dsp:cNvPr id="0" name=""/>
        <dsp:cNvSpPr/>
      </dsp:nvSpPr>
      <dsp:spPr>
        <a:xfrm>
          <a:off x="2632955" y="577439"/>
          <a:ext cx="2306245" cy="2706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sym typeface="+mn-ea"/>
            </a:rPr>
            <a:t>确定了仿生机器人产业这一调研主题，并且对这一产业有了初步了解。</a:t>
          </a:r>
          <a:endParaRPr lang="zh-CN" altLang="en-US" sz="1700" kern="1200" dirty="0"/>
        </a:p>
      </dsp:txBody>
      <dsp:txXfrm>
        <a:off x="2632955" y="577439"/>
        <a:ext cx="2306245" cy="2706570"/>
      </dsp:txXfrm>
    </dsp:sp>
    <dsp:sp modelId="{8DD54531-4F07-4A3D-AC2C-10C2CCBCA008}">
      <dsp:nvSpPr>
        <dsp:cNvPr id="0" name=""/>
        <dsp:cNvSpPr/>
      </dsp:nvSpPr>
      <dsp:spPr>
        <a:xfrm>
          <a:off x="5262074" y="87839"/>
          <a:ext cx="230624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zh-CN" altLang="en-US" sz="1700" kern="1200" dirty="0"/>
            <a:t>过程</a:t>
          </a:r>
        </a:p>
      </dsp:txBody>
      <dsp:txXfrm>
        <a:off x="5262074" y="87839"/>
        <a:ext cx="2306245" cy="489600"/>
      </dsp:txXfrm>
    </dsp:sp>
    <dsp:sp modelId="{83A35880-B20F-4E0E-BFC6-995BA49F9BF9}">
      <dsp:nvSpPr>
        <dsp:cNvPr id="0" name=""/>
        <dsp:cNvSpPr/>
      </dsp:nvSpPr>
      <dsp:spPr>
        <a:xfrm>
          <a:off x="5262074" y="577439"/>
          <a:ext cx="2306245" cy="2706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网上初步调研市场上已有的机器人产业。</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两次紫荆地下讨论调研主题，举手表决最后结果。</a:t>
          </a:r>
          <a:endParaRPr lang="zh-CN" altLang="en-US" sz="1700" kern="1200" dirty="0"/>
        </a:p>
      </dsp:txBody>
      <dsp:txXfrm>
        <a:off x="5262074" y="577439"/>
        <a:ext cx="2306245" cy="2706570"/>
      </dsp:txXfrm>
    </dsp:sp>
    <dsp:sp modelId="{3952334E-4754-4DE4-8F99-A624A33BAB4C}">
      <dsp:nvSpPr>
        <dsp:cNvPr id="0" name=""/>
        <dsp:cNvSpPr/>
      </dsp:nvSpPr>
      <dsp:spPr>
        <a:xfrm>
          <a:off x="7891194" y="87839"/>
          <a:ext cx="230624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zh-CN" altLang="en-US" sz="1700" kern="1200" dirty="0"/>
            <a:t>输入</a:t>
          </a:r>
        </a:p>
      </dsp:txBody>
      <dsp:txXfrm>
        <a:off x="7891194" y="87839"/>
        <a:ext cx="2306245" cy="489600"/>
      </dsp:txXfrm>
    </dsp:sp>
    <dsp:sp modelId="{331887C3-FB0A-4F65-8E0F-6A358B93098D}">
      <dsp:nvSpPr>
        <dsp:cNvPr id="0" name=""/>
        <dsp:cNvSpPr/>
      </dsp:nvSpPr>
      <dsp:spPr>
        <a:xfrm>
          <a:off x="7891194" y="577439"/>
          <a:ext cx="2306245" cy="2706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搜索引擎</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网上文献</a:t>
          </a:r>
          <a:endParaRPr lang="zh-CN" altLang="en-US" sz="1700" kern="1200" dirty="0"/>
        </a:p>
        <a:p>
          <a:pPr marL="171450" lvl="1" indent="-171450" algn="l" defTabSz="755650">
            <a:lnSpc>
              <a:spcPct val="90000"/>
            </a:lnSpc>
            <a:spcBef>
              <a:spcPct val="0"/>
            </a:spcBef>
            <a:spcAft>
              <a:spcPct val="15000"/>
            </a:spcAft>
            <a:buChar char="••"/>
          </a:pPr>
          <a:endParaRPr lang="zh-CN" altLang="en-US" sz="1700" kern="1200" dirty="0"/>
        </a:p>
      </dsp:txBody>
      <dsp:txXfrm>
        <a:off x="7891194" y="577439"/>
        <a:ext cx="2306245" cy="27065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itchFamily="49" charset="-122"/>
              </a:defRPr>
            </a:lvl1pPr>
            <a:lvl2pPr marL="742950" indent="-285750">
              <a:defRPr>
                <a:solidFill>
                  <a:schemeClr val="tx1"/>
                </a:solidFill>
                <a:latin typeface="Calibri" panose="020F0502020204030204" pitchFamily="34" charset="0"/>
                <a:ea typeface="幼圆" pitchFamily="49" charset="-122"/>
              </a:defRPr>
            </a:lvl2pPr>
            <a:lvl3pPr marL="1143000" indent="-228600">
              <a:defRPr>
                <a:solidFill>
                  <a:schemeClr val="tx1"/>
                </a:solidFill>
                <a:latin typeface="Calibri" panose="020F0502020204030204" pitchFamily="34" charset="0"/>
                <a:ea typeface="幼圆" pitchFamily="49" charset="-122"/>
              </a:defRPr>
            </a:lvl3pPr>
            <a:lvl4pPr marL="1600200" indent="-228600">
              <a:defRPr>
                <a:solidFill>
                  <a:schemeClr val="tx1"/>
                </a:solidFill>
                <a:latin typeface="Calibri" panose="020F0502020204030204" pitchFamily="34" charset="0"/>
                <a:ea typeface="幼圆" pitchFamily="49" charset="-122"/>
              </a:defRPr>
            </a:lvl4pPr>
            <a:lvl5pPr marL="2057400" indent="-228600">
              <a:defRPr>
                <a:solidFill>
                  <a:schemeClr val="tx1"/>
                </a:solidFill>
                <a:latin typeface="Calibri" panose="020F0502020204030204" pitchFamily="34" charset="0"/>
                <a:ea typeface="幼圆"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itchFamily="34" charset="0"/>
                <a:ea typeface="微软雅黑" panose="020B0503020204020204" pitchFamily="34" charset="-122"/>
              </a:defRPr>
            </a:lvl1pPr>
            <a:lvl2pPr marL="742950" indent="-285750">
              <a:defRPr>
                <a:solidFill>
                  <a:schemeClr val="tx1"/>
                </a:solidFill>
                <a:latin typeface="Arial Narrow" pitchFamily="34" charset="0"/>
                <a:ea typeface="微软雅黑" panose="020B0503020204020204" pitchFamily="34" charset="-122"/>
              </a:defRPr>
            </a:lvl2pPr>
            <a:lvl3pPr marL="1143000" indent="-228600">
              <a:defRPr>
                <a:solidFill>
                  <a:schemeClr val="tx1"/>
                </a:solidFill>
                <a:latin typeface="Arial Narrow" pitchFamily="34" charset="0"/>
                <a:ea typeface="微软雅黑" panose="020B0503020204020204" pitchFamily="34" charset="-122"/>
              </a:defRPr>
            </a:lvl3pPr>
            <a:lvl4pPr marL="1600200" indent="-228600">
              <a:defRPr>
                <a:solidFill>
                  <a:schemeClr val="tx1"/>
                </a:solidFill>
                <a:latin typeface="Arial Narrow" pitchFamily="34" charset="0"/>
                <a:ea typeface="微软雅黑" panose="020B0503020204020204" pitchFamily="34" charset="-122"/>
              </a:defRPr>
            </a:lvl4pPr>
            <a:lvl5pPr marL="2057400" indent="-228600">
              <a:defRPr>
                <a:solidFill>
                  <a:schemeClr val="tx1"/>
                </a:solidFill>
                <a:latin typeface="Arial Narrow"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anose="020B0503020204020204" pitchFamily="34" charset="-122"/>
              </a:defRPr>
            </a:lvl9pPr>
          </a:lstStyle>
          <a:p>
            <a:pPr fontAlgn="base">
              <a:spcBef>
                <a:spcPct val="0"/>
              </a:spcBef>
              <a:spcAft>
                <a:spcPct val="0"/>
              </a:spcAft>
            </a:pPr>
            <a:fld id="{80EC7089-A791-42AF-9C8C-3CE0B3113927}" type="slidenum">
              <a:rPr lang="zh-CN" altLang="en-US" smtClean="0">
                <a:latin typeface="Calibri" panose="020F0502020204030204" pitchFamily="34" charset="0"/>
                <a:ea typeface="宋体" panose="02010600030101010101" pitchFamily="2" charset="-122"/>
              </a:rPr>
            </a:fld>
            <a:endParaRPr lang="zh-CN" altLang="en-US" smtClean="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panose="02010600030101010101" pitchFamily="2" charset="-122"/>
              </a:defRPr>
            </a:lvl1pPr>
            <a:lvl2pPr marL="742950" indent="-285750">
              <a:defRPr>
                <a:solidFill>
                  <a:schemeClr val="tx1"/>
                </a:solidFill>
                <a:latin typeface="Arial Narrow" pitchFamily="34" charset="0"/>
                <a:ea typeface="宋体" panose="02010600030101010101" pitchFamily="2" charset="-122"/>
              </a:defRPr>
            </a:lvl2pPr>
            <a:lvl3pPr marL="1143000" indent="-228600">
              <a:defRPr>
                <a:solidFill>
                  <a:schemeClr val="tx1"/>
                </a:solidFill>
                <a:latin typeface="Arial Narrow" pitchFamily="34" charset="0"/>
                <a:ea typeface="宋体" panose="02010600030101010101" pitchFamily="2" charset="-122"/>
              </a:defRPr>
            </a:lvl3pPr>
            <a:lvl4pPr marL="1600200" indent="-228600">
              <a:defRPr>
                <a:solidFill>
                  <a:schemeClr val="tx1"/>
                </a:solidFill>
                <a:latin typeface="Arial Narrow" pitchFamily="34" charset="0"/>
                <a:ea typeface="宋体" panose="02010600030101010101" pitchFamily="2" charset="-122"/>
              </a:defRPr>
            </a:lvl4pPr>
            <a:lvl5pPr marL="2057400" indent="-228600">
              <a:defRPr>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宋体" panose="02010600030101010101" pitchFamily="2" charset="-122"/>
              </a:defRPr>
            </a:lvl9pPr>
          </a:lstStyle>
          <a:p>
            <a:fld id="{78C5971E-4CCF-42BA-BAE2-140FDE2017BB}" type="slidenum">
              <a:rPr lang="zh-CN" altLang="en-US" smtClean="0">
                <a:latin typeface="Calibri" panose="020F0502020204030204" pitchFamily="34" charset="0"/>
              </a:rPr>
            </a:fld>
            <a:endParaRPr lang="zh-CN" altLang="en-US" smtClean="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itchFamily="49" charset="-122"/>
              </a:defRPr>
            </a:lvl1pPr>
            <a:lvl2pPr marL="742950" indent="-285750">
              <a:defRPr>
                <a:solidFill>
                  <a:schemeClr val="tx1"/>
                </a:solidFill>
                <a:latin typeface="Calibri" panose="020F0502020204030204" pitchFamily="34" charset="0"/>
                <a:ea typeface="幼圆" pitchFamily="49" charset="-122"/>
              </a:defRPr>
            </a:lvl2pPr>
            <a:lvl3pPr marL="1143000" indent="-228600">
              <a:defRPr>
                <a:solidFill>
                  <a:schemeClr val="tx1"/>
                </a:solidFill>
                <a:latin typeface="Calibri" panose="020F0502020204030204" pitchFamily="34" charset="0"/>
                <a:ea typeface="幼圆" pitchFamily="49" charset="-122"/>
              </a:defRPr>
            </a:lvl3pPr>
            <a:lvl4pPr marL="1600200" indent="-228600">
              <a:defRPr>
                <a:solidFill>
                  <a:schemeClr val="tx1"/>
                </a:solidFill>
                <a:latin typeface="Calibri" panose="020F0502020204030204" pitchFamily="34" charset="0"/>
                <a:ea typeface="幼圆" pitchFamily="49" charset="-122"/>
              </a:defRPr>
            </a:lvl4pPr>
            <a:lvl5pPr marL="2057400" indent="-228600">
              <a:defRPr>
                <a:solidFill>
                  <a:schemeClr val="tx1"/>
                </a:solidFill>
                <a:latin typeface="Calibri" panose="020F0502020204030204" pitchFamily="34" charset="0"/>
                <a:ea typeface="幼圆"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itchFamily="49" charset="-122"/>
              </a:defRPr>
            </a:lvl1pPr>
            <a:lvl2pPr marL="742950" indent="-285750">
              <a:defRPr>
                <a:solidFill>
                  <a:schemeClr val="tx1"/>
                </a:solidFill>
                <a:latin typeface="Calibri" panose="020F0502020204030204" pitchFamily="34" charset="0"/>
                <a:ea typeface="幼圆" pitchFamily="49" charset="-122"/>
              </a:defRPr>
            </a:lvl2pPr>
            <a:lvl3pPr marL="1143000" indent="-228600">
              <a:defRPr>
                <a:solidFill>
                  <a:schemeClr val="tx1"/>
                </a:solidFill>
                <a:latin typeface="Calibri" panose="020F0502020204030204" pitchFamily="34" charset="0"/>
                <a:ea typeface="幼圆" pitchFamily="49" charset="-122"/>
              </a:defRPr>
            </a:lvl3pPr>
            <a:lvl4pPr marL="1600200" indent="-228600">
              <a:defRPr>
                <a:solidFill>
                  <a:schemeClr val="tx1"/>
                </a:solidFill>
                <a:latin typeface="Calibri" panose="020F0502020204030204" pitchFamily="34" charset="0"/>
                <a:ea typeface="幼圆" pitchFamily="49" charset="-122"/>
              </a:defRPr>
            </a:lvl4pPr>
            <a:lvl5pPr marL="2057400" indent="-228600">
              <a:defRPr>
                <a:solidFill>
                  <a:schemeClr val="tx1"/>
                </a:solidFill>
                <a:latin typeface="Calibri" panose="020F0502020204030204" pitchFamily="34" charset="0"/>
                <a:ea typeface="幼圆"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itchFamily="49" charset="-122"/>
              </a:defRPr>
            </a:lvl1pPr>
            <a:lvl2pPr marL="742950" indent="-285750">
              <a:defRPr>
                <a:solidFill>
                  <a:schemeClr val="tx1"/>
                </a:solidFill>
                <a:latin typeface="Calibri" panose="020F0502020204030204" pitchFamily="34" charset="0"/>
                <a:ea typeface="幼圆" pitchFamily="49" charset="-122"/>
              </a:defRPr>
            </a:lvl2pPr>
            <a:lvl3pPr marL="1143000" indent="-228600">
              <a:defRPr>
                <a:solidFill>
                  <a:schemeClr val="tx1"/>
                </a:solidFill>
                <a:latin typeface="Calibri" panose="020F0502020204030204" pitchFamily="34" charset="0"/>
                <a:ea typeface="幼圆" pitchFamily="49" charset="-122"/>
              </a:defRPr>
            </a:lvl3pPr>
            <a:lvl4pPr marL="1600200" indent="-228600">
              <a:defRPr>
                <a:solidFill>
                  <a:schemeClr val="tx1"/>
                </a:solidFill>
                <a:latin typeface="Calibri" panose="020F0502020204030204" pitchFamily="34" charset="0"/>
                <a:ea typeface="幼圆" pitchFamily="49" charset="-122"/>
              </a:defRPr>
            </a:lvl4pPr>
            <a:lvl5pPr marL="2057400" indent="-228600">
              <a:defRPr>
                <a:solidFill>
                  <a:schemeClr val="tx1"/>
                </a:solidFill>
                <a:latin typeface="Calibri" panose="020F0502020204030204" pitchFamily="34" charset="0"/>
                <a:ea typeface="幼圆"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itchFamily="49" charset="-122"/>
              </a:defRPr>
            </a:lvl1pPr>
            <a:lvl2pPr marL="742950" indent="-285750">
              <a:defRPr>
                <a:solidFill>
                  <a:schemeClr val="tx1"/>
                </a:solidFill>
                <a:latin typeface="Calibri" panose="020F0502020204030204" pitchFamily="34" charset="0"/>
                <a:ea typeface="幼圆" pitchFamily="49" charset="-122"/>
              </a:defRPr>
            </a:lvl2pPr>
            <a:lvl3pPr marL="1143000" indent="-228600">
              <a:defRPr>
                <a:solidFill>
                  <a:schemeClr val="tx1"/>
                </a:solidFill>
                <a:latin typeface="Calibri" panose="020F0502020204030204" pitchFamily="34" charset="0"/>
                <a:ea typeface="幼圆" pitchFamily="49" charset="-122"/>
              </a:defRPr>
            </a:lvl3pPr>
            <a:lvl4pPr marL="1600200" indent="-228600">
              <a:defRPr>
                <a:solidFill>
                  <a:schemeClr val="tx1"/>
                </a:solidFill>
                <a:latin typeface="Calibri" panose="020F0502020204030204" pitchFamily="34" charset="0"/>
                <a:ea typeface="幼圆" pitchFamily="49" charset="-122"/>
              </a:defRPr>
            </a:lvl4pPr>
            <a:lvl5pPr marL="2057400" indent="-228600">
              <a:defRPr>
                <a:solidFill>
                  <a:schemeClr val="tx1"/>
                </a:solidFill>
                <a:latin typeface="Calibri" panose="020F0502020204030204" pitchFamily="34" charset="0"/>
                <a:ea typeface="幼圆"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幼圆" pitchFamily="49" charset="-122"/>
              </a:defRPr>
            </a:lvl1pPr>
            <a:lvl2pPr marL="742950" indent="-285750">
              <a:defRPr>
                <a:solidFill>
                  <a:schemeClr val="tx1"/>
                </a:solidFill>
                <a:latin typeface="Calibri" panose="020F0502020204030204" pitchFamily="34" charset="0"/>
                <a:ea typeface="幼圆" pitchFamily="49" charset="-122"/>
              </a:defRPr>
            </a:lvl2pPr>
            <a:lvl3pPr marL="1143000" indent="-228600">
              <a:defRPr>
                <a:solidFill>
                  <a:schemeClr val="tx1"/>
                </a:solidFill>
                <a:latin typeface="Calibri" panose="020F0502020204030204" pitchFamily="34" charset="0"/>
                <a:ea typeface="幼圆" pitchFamily="49" charset="-122"/>
              </a:defRPr>
            </a:lvl3pPr>
            <a:lvl4pPr marL="1600200" indent="-228600">
              <a:defRPr>
                <a:solidFill>
                  <a:schemeClr val="tx1"/>
                </a:solidFill>
                <a:latin typeface="Calibri" panose="020F0502020204030204" pitchFamily="34" charset="0"/>
                <a:ea typeface="幼圆" pitchFamily="49" charset="-122"/>
              </a:defRPr>
            </a:lvl4pPr>
            <a:lvl5pPr marL="2057400" indent="-228600">
              <a:defRPr>
                <a:solidFill>
                  <a:schemeClr val="tx1"/>
                </a:solidFill>
                <a:latin typeface="Calibri" panose="020F0502020204030204" pitchFamily="34" charset="0"/>
                <a:ea typeface="幼圆" pitchFamily="49" charset="-122"/>
              </a:defRPr>
            </a:lvl5pPr>
            <a:lvl6pPr marL="2514600" indent="-228600" fontAlgn="base">
              <a:spcBef>
                <a:spcPct val="0"/>
              </a:spcBef>
              <a:spcAft>
                <a:spcPct val="0"/>
              </a:spcAft>
              <a:defRPr>
                <a:solidFill>
                  <a:schemeClr val="tx1"/>
                </a:solidFill>
                <a:latin typeface="Calibri" panose="020F0502020204030204" pitchFamily="34" charset="0"/>
                <a:ea typeface="幼圆" pitchFamily="49" charset="-122"/>
              </a:defRPr>
            </a:lvl6pPr>
            <a:lvl7pPr marL="2971800" indent="-228600" fontAlgn="base">
              <a:spcBef>
                <a:spcPct val="0"/>
              </a:spcBef>
              <a:spcAft>
                <a:spcPct val="0"/>
              </a:spcAft>
              <a:defRPr>
                <a:solidFill>
                  <a:schemeClr val="tx1"/>
                </a:solidFill>
                <a:latin typeface="Calibri" panose="020F0502020204030204" pitchFamily="34" charset="0"/>
                <a:ea typeface="幼圆" pitchFamily="49" charset="-122"/>
              </a:defRPr>
            </a:lvl7pPr>
            <a:lvl8pPr marL="3429000" indent="-228600" fontAlgn="base">
              <a:spcBef>
                <a:spcPct val="0"/>
              </a:spcBef>
              <a:spcAft>
                <a:spcPct val="0"/>
              </a:spcAft>
              <a:defRPr>
                <a:solidFill>
                  <a:schemeClr val="tx1"/>
                </a:solidFill>
                <a:latin typeface="Calibri" panose="020F0502020204030204" pitchFamily="34" charset="0"/>
                <a:ea typeface="幼圆" pitchFamily="49" charset="-122"/>
              </a:defRPr>
            </a:lvl8pPr>
            <a:lvl9pPr marL="3886200" indent="-228600" fontAlgn="base">
              <a:spcBef>
                <a:spcPct val="0"/>
              </a:spcBef>
              <a:spcAft>
                <a:spcPct val="0"/>
              </a:spcAft>
              <a:defRPr>
                <a:solidFill>
                  <a:schemeClr val="tx1"/>
                </a:solidFill>
                <a:latin typeface="Calibri" panose="020F0502020204030204" pitchFamily="34" charset="0"/>
                <a:ea typeface="幼圆" pitchFamily="49" charset="-122"/>
              </a:defRPr>
            </a:lvl9pPr>
          </a:lstStyle>
          <a:p>
            <a:pPr fontAlgn="base">
              <a:spcBef>
                <a:spcPct val="0"/>
              </a:spcBef>
              <a:spcAft>
                <a:spcPct val="0"/>
              </a:spcAft>
            </a:pPr>
            <a:fld id="{8EEB7819-16B8-45AB-83B6-5D5E52D32E3A}" type="slidenum">
              <a:rPr lang="zh-CN" altLang="en-US">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27765"/>
            <a:ext cx="9144000" cy="1535690"/>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590308"/>
            <a:ext cx="9144000" cy="602673"/>
          </a:xfrm>
        </p:spPr>
        <p:txBody>
          <a:bodyPr anchor="ctr" anchorCtr="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
        <p:nvSpPr>
          <p:cNvPr id="8" name="文本框 7"/>
          <p:cNvSpPr txBox="1"/>
          <p:nvPr/>
        </p:nvSpPr>
        <p:spPr>
          <a:xfrm>
            <a:off x="1524001" y="5527962"/>
            <a:ext cx="9143999" cy="536400"/>
          </a:xfrm>
          <a:prstGeom prst="rect">
            <a:avLst/>
          </a:prstGeom>
          <a:blipFill dpi="0" rotWithShape="1">
            <a:blip r:embed="rId3"/>
            <a:srcRect/>
            <a:stretch>
              <a:fillRect t="-2000"/>
            </a:stretch>
          </a:blipFill>
        </p:spPr>
        <p:txBody>
          <a:bodyPr vert="horz" lIns="91440" tIns="45720" rIns="91440" bIns="45720" rtlCol="0" anchor="ctr" anchorCtr="0">
            <a:normAutofit/>
          </a:bodyPr>
          <a:lstStyle>
            <a:defPPr>
              <a:defRPr lang="zh-CN"/>
            </a:defPPr>
            <a:lvl1pPr marL="0" indent="0" algn="ctr" defTabSz="914400" eaLnBrk="1" latinLnBrk="0" hangingPunct="1">
              <a:lnSpc>
                <a:spcPct val="90000"/>
              </a:lnSpc>
              <a:spcBef>
                <a:spcPts val="1000"/>
              </a:spcBef>
              <a:spcAft>
                <a:spcPts val="0"/>
              </a:spcAft>
              <a:buClr>
                <a:schemeClr val="accent3">
                  <a:lumMod val="75000"/>
                </a:schemeClr>
              </a:buClr>
              <a:buFont typeface="Wingdings" panose="05000000000000000000" pitchFamily="2" charset="2"/>
              <a:buNone/>
              <a:defRPr sz="1800" baseline="0">
                <a:solidFill>
                  <a:schemeClr val="accent3"/>
                </a:solidFill>
                <a:effectLst/>
                <a:latin typeface="+mj-lt"/>
                <a:ea typeface="+mj-ea"/>
              </a:defRPr>
            </a:lvl1pPr>
            <a:lvl2pPr indent="0" algn="ctr" defTabSz="914400" eaLnBrk="1" latinLnBrk="0" hangingPunct="1">
              <a:lnSpc>
                <a:spcPct val="90000"/>
              </a:lnSpc>
              <a:spcBef>
                <a:spcPts val="500"/>
              </a:spcBef>
              <a:buFont typeface="Arial" panose="020B0604020202020204" pitchFamily="34" charset="0"/>
              <a:buNone/>
              <a:defRPr sz="2000">
                <a:latin typeface="+mn-lt"/>
                <a:ea typeface="+mn-ea"/>
              </a:defRPr>
            </a:lvl2pPr>
            <a:lvl3pPr indent="0" algn="ctr" defTabSz="914400" eaLnBrk="1" latinLnBrk="0" hangingPunct="1">
              <a:lnSpc>
                <a:spcPct val="90000"/>
              </a:lnSpc>
              <a:spcBef>
                <a:spcPts val="500"/>
              </a:spcBef>
              <a:buFont typeface="Arial" panose="020B0604020202020204" pitchFamily="34" charset="0"/>
              <a:buNone/>
              <a:defRPr sz="1800">
                <a:latin typeface="+mn-lt"/>
                <a:ea typeface="+mn-ea"/>
              </a:defRPr>
            </a:lvl3pPr>
            <a:lvl4pPr indent="0" algn="ctr" defTabSz="914400" eaLnBrk="1" latinLnBrk="0" hangingPunct="1">
              <a:lnSpc>
                <a:spcPct val="90000"/>
              </a:lnSpc>
              <a:spcBef>
                <a:spcPts val="500"/>
              </a:spcBef>
              <a:buFont typeface="Arial" panose="020B0604020202020204" pitchFamily="34" charset="0"/>
              <a:buNone/>
              <a:defRPr sz="1600">
                <a:latin typeface="+mn-lt"/>
                <a:ea typeface="+mn-ea"/>
              </a:defRPr>
            </a:lvl4pPr>
            <a:lvl5pPr indent="0" algn="ctr" defTabSz="914400" eaLnBrk="1" latinLnBrk="0" hangingPunct="1">
              <a:lnSpc>
                <a:spcPct val="90000"/>
              </a:lnSpc>
              <a:spcBef>
                <a:spcPts val="500"/>
              </a:spcBef>
              <a:buFont typeface="Arial" panose="020B0604020202020204" pitchFamily="34" charset="0"/>
              <a:buNone/>
              <a:defRPr sz="1600">
                <a:latin typeface="+mn-lt"/>
                <a:ea typeface="+mn-ea"/>
              </a:defRPr>
            </a:lvl5pPr>
            <a:lvl6pPr indent="0" algn="ctr">
              <a:lnSpc>
                <a:spcPct val="90000"/>
              </a:lnSpc>
              <a:spcBef>
                <a:spcPts val="500"/>
              </a:spcBef>
              <a:buFont typeface="Arial" panose="020B0604020202020204" pitchFamily="34" charset="0"/>
              <a:buNone/>
              <a:defRPr sz="1600">
                <a:latin typeface="+mn-lt"/>
                <a:ea typeface="+mn-ea"/>
              </a:defRPr>
            </a:lvl6pPr>
            <a:lvl7pPr indent="0" algn="ctr">
              <a:lnSpc>
                <a:spcPct val="90000"/>
              </a:lnSpc>
              <a:spcBef>
                <a:spcPts val="500"/>
              </a:spcBef>
              <a:buFont typeface="Arial" panose="020B0604020202020204" pitchFamily="34" charset="0"/>
              <a:buNone/>
              <a:defRPr sz="1600">
                <a:latin typeface="+mn-lt"/>
                <a:ea typeface="+mn-ea"/>
              </a:defRPr>
            </a:lvl7pPr>
            <a:lvl8pPr indent="0" algn="ctr">
              <a:lnSpc>
                <a:spcPct val="90000"/>
              </a:lnSpc>
              <a:spcBef>
                <a:spcPts val="500"/>
              </a:spcBef>
              <a:buFont typeface="Arial" panose="020B0604020202020204" pitchFamily="34" charset="0"/>
              <a:buNone/>
              <a:defRPr sz="1600">
                <a:latin typeface="+mn-lt"/>
                <a:ea typeface="+mn-ea"/>
              </a:defRPr>
            </a:lvl8pPr>
            <a:lvl9pPr indent="0" algn="ctr">
              <a:lnSpc>
                <a:spcPct val="90000"/>
              </a:lnSpc>
              <a:spcBef>
                <a:spcPts val="500"/>
              </a:spcBef>
              <a:buFont typeface="Arial" panose="020B0604020202020204" pitchFamily="34" charset="0"/>
              <a:buNone/>
              <a:defRPr sz="1600">
                <a:latin typeface="+mn-lt"/>
                <a:ea typeface="+mn-ea"/>
              </a:defRPr>
            </a:lvl9pPr>
          </a:lstStyle>
          <a:p>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0" name="组合 9"/>
          <p:cNvGrpSpPr/>
          <p:nvPr/>
        </p:nvGrpSpPr>
        <p:grpSpPr>
          <a:xfrm>
            <a:off x="1851893" y="623074"/>
            <a:ext cx="3209636" cy="5026063"/>
            <a:chOff x="2921000" y="904098"/>
            <a:chExt cx="2387600" cy="3738813"/>
          </a:xfrm>
        </p:grpSpPr>
        <p:cxnSp>
          <p:nvCxnSpPr>
            <p:cNvPr id="7" name="直接连接符 6"/>
            <p:cNvCxnSpPr/>
            <p:nvPr/>
          </p:nvCxnSpPr>
          <p:spPr>
            <a:xfrm flipH="1">
              <a:off x="3668184" y="904098"/>
              <a:ext cx="1640416" cy="1839369"/>
            </a:xfrm>
            <a:prstGeom prst="line">
              <a:avLst/>
            </a:prstGeom>
            <a:noFill/>
            <a:ln w="6350" cap="flat" cmpd="sng" algn="ctr">
              <a:solidFill>
                <a:schemeClr val="accent1">
                  <a:lumMod val="60000"/>
                  <a:lumOff val="40000"/>
                </a:schemeClr>
              </a:solidFill>
              <a:prstDash val="solid"/>
              <a:miter lim="800000"/>
            </a:ln>
            <a:effectLst/>
          </p:spPr>
        </p:cxnSp>
        <p:cxnSp>
          <p:nvCxnSpPr>
            <p:cNvPr id="8" name="直接连接符 7"/>
            <p:cNvCxnSpPr/>
            <p:nvPr/>
          </p:nvCxnSpPr>
          <p:spPr>
            <a:xfrm flipH="1">
              <a:off x="2921000" y="1883836"/>
              <a:ext cx="2387600" cy="2759075"/>
            </a:xfrm>
            <a:prstGeom prst="line">
              <a:avLst/>
            </a:prstGeom>
            <a:noFill/>
            <a:ln w="6350" cap="flat" cmpd="sng" algn="ctr">
              <a:solidFill>
                <a:schemeClr val="accent1">
                  <a:lumMod val="60000"/>
                  <a:lumOff val="40000"/>
                </a:schemeClr>
              </a:solidFill>
              <a:prstDash val="solid"/>
              <a:miter lim="800000"/>
            </a:ln>
            <a:effectLst/>
          </p:spPr>
        </p:cxnSp>
        <p:cxnSp>
          <p:nvCxnSpPr>
            <p:cNvPr id="9" name="直接连接符 8"/>
            <p:cNvCxnSpPr/>
            <p:nvPr/>
          </p:nvCxnSpPr>
          <p:spPr>
            <a:xfrm flipH="1">
              <a:off x="3210984" y="2904598"/>
              <a:ext cx="1066800" cy="1155700"/>
            </a:xfrm>
            <a:prstGeom prst="line">
              <a:avLst/>
            </a:prstGeom>
            <a:noFill/>
            <a:ln w="6350" cap="flat" cmpd="sng" algn="ctr">
              <a:solidFill>
                <a:schemeClr val="accent1">
                  <a:lumMod val="20000"/>
                  <a:lumOff val="80000"/>
                </a:schemeClr>
              </a:solidFill>
              <a:prstDash val="solid"/>
              <a:miter lim="800000"/>
            </a:ln>
            <a:effectLst/>
          </p:spPr>
        </p:cxnSp>
      </p:grpSp>
      <p:sp>
        <p:nvSpPr>
          <p:cNvPr id="2" name="Title 1"/>
          <p:cNvSpPr>
            <a:spLocks noGrp="1"/>
          </p:cNvSpPr>
          <p:nvPr>
            <p:ph type="title"/>
          </p:nvPr>
        </p:nvSpPr>
        <p:spPr>
          <a:xfrm>
            <a:off x="4065633" y="2763983"/>
            <a:ext cx="7157127" cy="1330036"/>
          </a:xfrm>
        </p:spPr>
        <p:txBody>
          <a:bodyPr anchor="ctr" anchorCtr="0">
            <a:normAutofit/>
          </a:bodyPr>
          <a:lstStyle>
            <a:lvl1pPr algn="ctr">
              <a:defRPr sz="40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345872" y="4207440"/>
            <a:ext cx="7803863" cy="945785"/>
          </a:xfrm>
        </p:spPr>
        <p:txBody>
          <a:bodyPr>
            <a:normAutofit/>
          </a:bodyPr>
          <a:lstStyle>
            <a:lvl1pPr marL="0" indent="0">
              <a:buNone/>
              <a:defRPr sz="2800">
                <a:solidFill>
                  <a:schemeClr val="accent1">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
        <p:nvSpPr>
          <p:cNvPr id="11" name="文本框 10"/>
          <p:cNvSpPr txBox="1"/>
          <p:nvPr/>
        </p:nvSpPr>
        <p:spPr>
          <a:xfrm>
            <a:off x="2856328" y="4158641"/>
            <a:ext cx="8366432" cy="536400"/>
          </a:xfrm>
          <a:prstGeom prst="rect">
            <a:avLst/>
          </a:prstGeom>
          <a:blipFill dpi="0" rotWithShape="1">
            <a:blip r:embed="rId2"/>
            <a:srcRect/>
            <a:stretch>
              <a:fillRect t="-2000"/>
            </a:stretch>
          </a:blipFill>
        </p:spPr>
        <p:txBody>
          <a:bodyPr vert="horz" lIns="91440" tIns="45720" rIns="91440" bIns="45720" rtlCol="0" anchor="ctr" anchorCtr="0">
            <a:normAutofit/>
          </a:bodyPr>
          <a:lstStyle>
            <a:defPPr>
              <a:defRPr lang="zh-CN"/>
            </a:defPPr>
            <a:lvl1pPr marL="0" indent="0" algn="ctr" defTabSz="914400" eaLnBrk="1" latinLnBrk="0" hangingPunct="1">
              <a:lnSpc>
                <a:spcPct val="90000"/>
              </a:lnSpc>
              <a:spcBef>
                <a:spcPts val="1000"/>
              </a:spcBef>
              <a:spcAft>
                <a:spcPts val="0"/>
              </a:spcAft>
              <a:buClr>
                <a:schemeClr val="accent3">
                  <a:lumMod val="75000"/>
                </a:schemeClr>
              </a:buClr>
              <a:buFont typeface="Wingdings" panose="05000000000000000000" pitchFamily="2" charset="2"/>
              <a:buNone/>
              <a:defRPr sz="1800" baseline="0">
                <a:solidFill>
                  <a:schemeClr val="accent3"/>
                </a:solidFill>
                <a:effectLst/>
                <a:latin typeface="+mj-lt"/>
                <a:ea typeface="+mj-ea"/>
              </a:defRPr>
            </a:lvl1pPr>
            <a:lvl2pPr indent="0" algn="ctr" defTabSz="914400" eaLnBrk="1" latinLnBrk="0" hangingPunct="1">
              <a:lnSpc>
                <a:spcPct val="90000"/>
              </a:lnSpc>
              <a:spcBef>
                <a:spcPts val="500"/>
              </a:spcBef>
              <a:buFont typeface="Arial" panose="020B0604020202020204" pitchFamily="34" charset="0"/>
              <a:buNone/>
              <a:defRPr sz="2000">
                <a:latin typeface="+mn-lt"/>
                <a:ea typeface="+mn-ea"/>
              </a:defRPr>
            </a:lvl2pPr>
            <a:lvl3pPr indent="0" algn="ctr" defTabSz="914400" eaLnBrk="1" latinLnBrk="0" hangingPunct="1">
              <a:lnSpc>
                <a:spcPct val="90000"/>
              </a:lnSpc>
              <a:spcBef>
                <a:spcPts val="500"/>
              </a:spcBef>
              <a:buFont typeface="Arial" panose="020B0604020202020204" pitchFamily="34" charset="0"/>
              <a:buNone/>
              <a:defRPr sz="1800">
                <a:latin typeface="+mn-lt"/>
                <a:ea typeface="+mn-ea"/>
              </a:defRPr>
            </a:lvl3pPr>
            <a:lvl4pPr indent="0" algn="ctr" defTabSz="914400" eaLnBrk="1" latinLnBrk="0" hangingPunct="1">
              <a:lnSpc>
                <a:spcPct val="90000"/>
              </a:lnSpc>
              <a:spcBef>
                <a:spcPts val="500"/>
              </a:spcBef>
              <a:buFont typeface="Arial" panose="020B0604020202020204" pitchFamily="34" charset="0"/>
              <a:buNone/>
              <a:defRPr sz="1600">
                <a:latin typeface="+mn-lt"/>
                <a:ea typeface="+mn-ea"/>
              </a:defRPr>
            </a:lvl4pPr>
            <a:lvl5pPr indent="0" algn="ctr" defTabSz="914400" eaLnBrk="1" latinLnBrk="0" hangingPunct="1">
              <a:lnSpc>
                <a:spcPct val="90000"/>
              </a:lnSpc>
              <a:spcBef>
                <a:spcPts val="500"/>
              </a:spcBef>
              <a:buFont typeface="Arial" panose="020B0604020202020204" pitchFamily="34" charset="0"/>
              <a:buNone/>
              <a:defRPr sz="1600">
                <a:latin typeface="+mn-lt"/>
                <a:ea typeface="+mn-ea"/>
              </a:defRPr>
            </a:lvl5pPr>
            <a:lvl6pPr indent="0" algn="ctr">
              <a:lnSpc>
                <a:spcPct val="90000"/>
              </a:lnSpc>
              <a:spcBef>
                <a:spcPts val="500"/>
              </a:spcBef>
              <a:buFont typeface="Arial" panose="020B0604020202020204" pitchFamily="34" charset="0"/>
              <a:buNone/>
              <a:defRPr sz="1600">
                <a:latin typeface="+mn-lt"/>
                <a:ea typeface="+mn-ea"/>
              </a:defRPr>
            </a:lvl6pPr>
            <a:lvl7pPr indent="0" algn="ctr">
              <a:lnSpc>
                <a:spcPct val="90000"/>
              </a:lnSpc>
              <a:spcBef>
                <a:spcPts val="500"/>
              </a:spcBef>
              <a:buFont typeface="Arial" panose="020B0604020202020204" pitchFamily="34" charset="0"/>
              <a:buNone/>
              <a:defRPr sz="1600">
                <a:latin typeface="+mn-lt"/>
                <a:ea typeface="+mn-ea"/>
              </a:defRPr>
            </a:lvl7pPr>
            <a:lvl8pPr indent="0" algn="ctr">
              <a:lnSpc>
                <a:spcPct val="90000"/>
              </a:lnSpc>
              <a:spcBef>
                <a:spcPts val="500"/>
              </a:spcBef>
              <a:buFont typeface="Arial" panose="020B0604020202020204" pitchFamily="34" charset="0"/>
              <a:buNone/>
              <a:defRPr sz="1600">
                <a:latin typeface="+mn-lt"/>
                <a:ea typeface="+mn-ea"/>
              </a:defRPr>
            </a:lvl8pPr>
            <a:lvl9pPr indent="0" algn="ctr">
              <a:lnSpc>
                <a:spcPct val="90000"/>
              </a:lnSpc>
              <a:spcBef>
                <a:spcPts val="500"/>
              </a:spcBef>
              <a:buFont typeface="Arial" panose="020B0604020202020204" pitchFamily="34" charset="0"/>
              <a:buNone/>
              <a:defRPr sz="1600">
                <a:latin typeface="+mn-lt"/>
                <a:ea typeface="+mn-ea"/>
              </a:defRPr>
            </a:lvl9p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524000"/>
            <a:ext cx="5181600" cy="4652963"/>
          </a:xfrm>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524000"/>
            <a:ext cx="5181600" cy="4652963"/>
          </a:xfrm>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9788" y="163544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3544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4" name="组合 23"/>
          <p:cNvGrpSpPr/>
          <p:nvPr/>
        </p:nvGrpSpPr>
        <p:grpSpPr>
          <a:xfrm>
            <a:off x="2963703" y="1210397"/>
            <a:ext cx="6264594" cy="4437206"/>
            <a:chOff x="2481952" y="2226154"/>
            <a:chExt cx="4471298" cy="3167016"/>
          </a:xfrm>
        </p:grpSpPr>
        <p:sp>
          <p:nvSpPr>
            <p:cNvPr id="18" name="矩形 17"/>
            <p:cNvSpPr/>
            <p:nvPr/>
          </p:nvSpPr>
          <p:spPr>
            <a:xfrm rot="225092">
              <a:off x="2564502" y="3297717"/>
              <a:ext cx="4332288" cy="72548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9" name="矩形 18"/>
            <p:cNvSpPr/>
            <p:nvPr/>
          </p:nvSpPr>
          <p:spPr>
            <a:xfrm rot="21197296">
              <a:off x="3059802" y="2357917"/>
              <a:ext cx="3341688"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矩形 19"/>
            <p:cNvSpPr/>
            <p:nvPr/>
          </p:nvSpPr>
          <p:spPr>
            <a:xfrm rot="225092">
              <a:off x="2481952" y="3196117"/>
              <a:ext cx="4333875" cy="7239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4400" dirty="0">
                <a:solidFill>
                  <a:schemeClr val="bg1"/>
                </a:solidFill>
              </a:endParaRPr>
            </a:p>
          </p:txBody>
        </p:sp>
        <p:sp>
          <p:nvSpPr>
            <p:cNvPr id="21" name="矩形 20"/>
            <p:cNvSpPr/>
            <p:nvPr/>
          </p:nvSpPr>
          <p:spPr>
            <a:xfrm rot="21197296">
              <a:off x="2972490" y="2226154"/>
              <a:ext cx="3343275"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4800" dirty="0">
                <a:solidFill>
                  <a:srgbClr val="FFFFFF"/>
                </a:solidFill>
                <a:cs typeface="Verdana" panose="020B0604030504040204" pitchFamily="34" charset="0"/>
              </a:endParaRPr>
            </a:p>
          </p:txBody>
        </p:sp>
        <p:sp>
          <p:nvSpPr>
            <p:cNvPr id="22" name="KSO_CT2"/>
            <p:cNvSpPr txBox="1"/>
            <p:nvPr/>
          </p:nvSpPr>
          <p:spPr>
            <a:xfrm rot="240000">
              <a:off x="2482452" y="3194929"/>
              <a:ext cx="4334400" cy="723600"/>
            </a:xfrm>
            <a:prstGeom prst="rect">
              <a:avLst/>
            </a:prstGeom>
            <a:noFill/>
          </p:spPr>
          <p:txBody>
            <a:bodyPr vert="horz" lIns="0" tIns="0" rIns="0" bIns="0" rtlCol="0" anchor="ctr">
              <a:normAutofit/>
            </a:bodyPr>
            <a:lstStyle>
              <a:lvl1pPr marL="0" indent="0" algn="ctr" defTabSz="914400" rtl="0" eaLnBrk="1" latinLnBrk="0" hangingPunct="1">
                <a:lnSpc>
                  <a:spcPct val="110000"/>
                </a:lnSpc>
                <a:spcBef>
                  <a:spcPts val="1800"/>
                </a:spcBef>
                <a:spcAft>
                  <a:spcPts val="0"/>
                </a:spcAft>
                <a:buClr>
                  <a:schemeClr val="accent3">
                    <a:lumMod val="75000"/>
                  </a:schemeClr>
                </a:buClr>
                <a:buSzPct val="70000"/>
                <a:buFont typeface="Wingdings 2" panose="05020102010507070707" pitchFamily="18" charset="2"/>
                <a:buNone/>
                <a:defRPr sz="4400" kern="1200" baseline="0">
                  <a:solidFill>
                    <a:schemeClr val="bg1"/>
                  </a:solidFill>
                  <a:effectLst/>
                  <a:latin typeface="+mj-lt"/>
                  <a:ea typeface="+mj-ea"/>
                  <a:cs typeface="+mn-cs"/>
                </a:defRPr>
              </a:lvl1pPr>
              <a:lvl2pPr marL="457200" indent="0" algn="ctr" defTabSz="914400" rtl="0" eaLnBrk="1" latinLnBrk="0" hangingPunct="1">
                <a:lnSpc>
                  <a:spcPct val="130000"/>
                </a:lnSpc>
                <a:spcBef>
                  <a:spcPts val="0"/>
                </a:spcBef>
                <a:spcAft>
                  <a:spcPts val="600"/>
                </a:spcAft>
                <a:buClr>
                  <a:schemeClr val="accent2">
                    <a:lumMod val="60000"/>
                    <a:lumOff val="40000"/>
                  </a:schemeClr>
                </a:buClr>
                <a:buFont typeface="幼圆" pitchFamily="49" charset="-122"/>
                <a:buNone/>
                <a:defRPr sz="2000" kern="1200" baseline="0">
                  <a:solidFill>
                    <a:srgbClr val="7D7D7D"/>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smtClean="0"/>
            </a:p>
          </p:txBody>
        </p:sp>
        <p:sp>
          <p:nvSpPr>
            <p:cNvPr id="23" name="KSO_BT1"/>
            <p:cNvSpPr txBox="1"/>
            <p:nvPr/>
          </p:nvSpPr>
          <p:spPr>
            <a:xfrm rot="21180000">
              <a:off x="2972052" y="2226529"/>
              <a:ext cx="3344400" cy="727200"/>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800" b="1" i="0" kern="1200" baseline="0">
                  <a:solidFill>
                    <a:schemeClr val="bg1"/>
                  </a:solidFill>
                  <a:effectLst/>
                  <a:latin typeface="+mj-lt"/>
                  <a:ea typeface="+mj-ea"/>
                  <a:cs typeface="+mj-cs"/>
                </a:defRPr>
              </a:lvl1pPr>
            </a:lstStyle>
            <a:p>
              <a:pPr>
                <a:spcAft>
                  <a:spcPts val="0"/>
                </a:spcAft>
              </a:pPr>
              <a:endParaRPr lang="en-US" dirty="0"/>
            </a:p>
          </p:txBody>
        </p:sp>
        <p:sp>
          <p:nvSpPr>
            <p:cNvPr id="12" name="矩形 11"/>
            <p:cNvSpPr/>
            <p:nvPr>
              <p:custDataLst>
                <p:tags r:id="rId2"/>
              </p:custDataLst>
            </p:nvPr>
          </p:nvSpPr>
          <p:spPr>
            <a:xfrm rot="518391">
              <a:off x="2716213" y="4799445"/>
              <a:ext cx="3343275" cy="5937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3" name="矩形 12"/>
            <p:cNvSpPr/>
            <p:nvPr>
              <p:custDataLst>
                <p:tags r:id="rId3"/>
              </p:custDataLst>
            </p:nvPr>
          </p:nvSpPr>
          <p:spPr>
            <a:xfrm rot="21396991">
              <a:off x="3603625" y="4362883"/>
              <a:ext cx="3349625" cy="5937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4" name="矩形 13"/>
            <p:cNvSpPr/>
            <p:nvPr>
              <p:custDataLst>
                <p:tags r:id="rId4"/>
              </p:custDataLst>
            </p:nvPr>
          </p:nvSpPr>
          <p:spPr>
            <a:xfrm rot="21396991">
              <a:off x="3521075" y="4261283"/>
              <a:ext cx="3349625" cy="593725"/>
            </a:xfrm>
            <a:prstGeom prst="rect">
              <a:avLst/>
            </a:prstGeom>
            <a:solidFill>
              <a:schemeClr val="accent1"/>
            </a:solidFill>
            <a:ln w="3175">
              <a:noFill/>
            </a:ln>
            <a:effectLst>
              <a:outerShdw blurRad="25400" dist="127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1600" dirty="0">
                <a:solidFill>
                  <a:srgbClr val="FFFFFF"/>
                </a:solidFill>
              </a:endParaRPr>
            </a:p>
          </p:txBody>
        </p:sp>
        <p:sp>
          <p:nvSpPr>
            <p:cNvPr id="15" name="矩形 14"/>
            <p:cNvSpPr/>
            <p:nvPr>
              <p:custDataLst>
                <p:tags r:id="rId5"/>
              </p:custDataLst>
            </p:nvPr>
          </p:nvSpPr>
          <p:spPr>
            <a:xfrm rot="518391">
              <a:off x="2652713" y="4728008"/>
              <a:ext cx="3344862" cy="592137"/>
            </a:xfrm>
            <a:prstGeom prst="rect">
              <a:avLst/>
            </a:prstGeom>
            <a:solidFill>
              <a:schemeClr val="accent1"/>
            </a:solidFill>
            <a:ln w="3175">
              <a:noFill/>
            </a:ln>
            <a:effectLst>
              <a:outerShdw blurRad="25400" dist="127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1600" dirty="0">
                <a:solidFill>
                  <a:srgbClr val="FFFFFF"/>
                </a:solidFill>
              </a:endParaRPr>
            </a:p>
          </p:txBody>
        </p:sp>
      </p:grpSp>
      <p:sp>
        <p:nvSpPr>
          <p:cNvPr id="3" name="Date Placeholder 2"/>
          <p:cNvSpPr>
            <a:spLocks noGrp="1"/>
          </p:cNvSpPr>
          <p:nvPr>
            <p:ph type="dt" sz="half" idx="10"/>
          </p:nvPr>
        </p:nvSpPr>
        <p:spPr/>
        <p:txBody>
          <a:bodyPr/>
          <a:lstStyle/>
          <a:p>
            <a:fld id="{F77D6D75-5D42-476C-BE7D-9D00EB8E20F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D7712933-6F41-44B0-A3BE-9B2798590E91}" type="slidenum">
              <a:rPr lang="zh-CN" altLang="en-US" smtClean="0"/>
            </a:fld>
            <a:endParaRPr lang="zh-CN" altLang="en-US"/>
          </a:p>
        </p:txBody>
      </p:sp>
      <p:sp>
        <p:nvSpPr>
          <p:cNvPr id="2" name="Title 1"/>
          <p:cNvSpPr>
            <a:spLocks noGrp="1"/>
          </p:cNvSpPr>
          <p:nvPr>
            <p:ph type="title" hasCustomPrompt="1"/>
          </p:nvPr>
        </p:nvSpPr>
        <p:spPr>
          <a:xfrm rot="21184738">
            <a:off x="3644908" y="1195278"/>
            <a:ext cx="4746759" cy="1033039"/>
          </a:xfrm>
        </p:spPr>
        <p:txBody>
          <a:bodyPr>
            <a:normAutofit/>
          </a:bodyPr>
          <a:lstStyle>
            <a:lvl1pPr algn="ctr">
              <a:defRPr sz="6000">
                <a:solidFill>
                  <a:schemeClr val="bg1"/>
                </a:solidFill>
              </a:defRPr>
            </a:lvl1pPr>
          </a:lstStyle>
          <a:p>
            <a:r>
              <a:rPr lang="zh-CN" altLang="en-US" dirty="0" smtClean="0"/>
              <a:t>编辑标题</a:t>
            </a:r>
            <a:endParaRPr lang="en-US" dirty="0"/>
          </a:p>
        </p:txBody>
      </p:sp>
      <p:sp>
        <p:nvSpPr>
          <p:cNvPr id="26" name="内容占位符 25"/>
          <p:cNvSpPr>
            <a:spLocks noGrp="1"/>
          </p:cNvSpPr>
          <p:nvPr>
            <p:ph sz="quarter" idx="13" hasCustomPrompt="1"/>
          </p:nvPr>
        </p:nvSpPr>
        <p:spPr>
          <a:xfrm rot="237202">
            <a:off x="2942537" y="2568628"/>
            <a:ext cx="6125993" cy="1017577"/>
          </a:xfrm>
        </p:spPr>
        <p:txBody>
          <a:bodyPr anchor="ctr" anchorCtr="0">
            <a:normAutofit/>
          </a:bodyPr>
          <a:lstStyle>
            <a:lvl1pPr marL="0" indent="0" algn="ctr">
              <a:buNone/>
              <a:defRPr sz="3600">
                <a:solidFill>
                  <a:schemeClr val="bg1"/>
                </a:solidFill>
              </a:defRPr>
            </a:lvl1pPr>
          </a:lstStyle>
          <a:p>
            <a:pPr lvl="0"/>
            <a:r>
              <a:rPr lang="zh-CN" altLang="en-US" dirty="0" smtClean="0"/>
              <a:t>添加副标题</a:t>
            </a:r>
            <a:endParaRPr lang="zh-CN" altLang="en-US" dirty="0"/>
          </a:p>
        </p:txBody>
      </p:sp>
      <p:sp>
        <p:nvSpPr>
          <p:cNvPr id="30" name="内容占位符 29"/>
          <p:cNvSpPr>
            <a:spLocks noGrp="1"/>
          </p:cNvSpPr>
          <p:nvPr>
            <p:ph sz="quarter" idx="14" hasCustomPrompt="1"/>
          </p:nvPr>
        </p:nvSpPr>
        <p:spPr>
          <a:xfrm rot="21363546">
            <a:off x="4398990" y="4065587"/>
            <a:ext cx="4697357" cy="899033"/>
          </a:xfrm>
        </p:spPr>
        <p:txBody>
          <a:bodyPr anchor="ctr" anchorCtr="0">
            <a:normAutofit/>
          </a:bodyPr>
          <a:lstStyle>
            <a:lvl1pPr marL="0" indent="0" algn="ctr">
              <a:buNone/>
              <a:defRPr sz="2800">
                <a:solidFill>
                  <a:schemeClr val="bg1"/>
                </a:solidFill>
              </a:defRPr>
            </a:lvl1pPr>
          </a:lstStyle>
          <a:p>
            <a:pPr lvl="0"/>
            <a:r>
              <a:rPr lang="zh-CN" altLang="en-US" dirty="0" smtClean="0"/>
              <a:t>添加副标题</a:t>
            </a:r>
            <a:endParaRPr lang="zh-CN" altLang="en-US" dirty="0"/>
          </a:p>
        </p:txBody>
      </p:sp>
      <p:sp>
        <p:nvSpPr>
          <p:cNvPr id="32" name="内容占位符 31"/>
          <p:cNvSpPr>
            <a:spLocks noGrp="1"/>
          </p:cNvSpPr>
          <p:nvPr>
            <p:ph sz="quarter" idx="15" hasCustomPrompt="1"/>
          </p:nvPr>
        </p:nvSpPr>
        <p:spPr>
          <a:xfrm rot="504065">
            <a:off x="3247718" y="4709646"/>
            <a:ext cx="4715309" cy="900794"/>
          </a:xfrm>
        </p:spPr>
        <p:txBody>
          <a:bodyPr anchor="ctr" anchorCtr="0">
            <a:normAutofit/>
          </a:bodyPr>
          <a:lstStyle>
            <a:lvl1pPr marL="0" indent="0" algn="ctr">
              <a:buNone/>
              <a:defRPr sz="2800">
                <a:solidFill>
                  <a:schemeClr val="bg1"/>
                </a:solidFill>
              </a:defRPr>
            </a:lvl1pPr>
          </a:lstStyle>
          <a:p>
            <a:pPr lvl="0"/>
            <a:r>
              <a:rPr lang="zh-CN" altLang="en-US" dirty="0" smtClean="0"/>
              <a:t>添加副标题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35" name="组合 34"/>
          <p:cNvGrpSpPr/>
          <p:nvPr/>
        </p:nvGrpSpPr>
        <p:grpSpPr>
          <a:xfrm>
            <a:off x="629809" y="171983"/>
            <a:ext cx="4574194" cy="2357864"/>
            <a:chOff x="487713" y="115795"/>
            <a:chExt cx="5303739" cy="2733937"/>
          </a:xfrm>
        </p:grpSpPr>
        <p:sp>
          <p:nvSpPr>
            <p:cNvPr id="25" name="矩形 24"/>
            <p:cNvSpPr/>
            <p:nvPr/>
          </p:nvSpPr>
          <p:spPr>
            <a:xfrm>
              <a:off x="2889434" y="942412"/>
              <a:ext cx="603200" cy="633032"/>
            </a:xfrm>
            <a:prstGeom prst="rect">
              <a:avLst/>
            </a:prstGeom>
            <a:solidFill>
              <a:schemeClr val="accent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6" name="矩形 25"/>
            <p:cNvSpPr/>
            <p:nvPr/>
          </p:nvSpPr>
          <p:spPr>
            <a:xfrm>
              <a:off x="2077434" y="1416358"/>
              <a:ext cx="694344" cy="762291"/>
            </a:xfrm>
            <a:prstGeom prst="rect">
              <a:avLst/>
            </a:prstGeom>
            <a:solidFill>
              <a:schemeClr val="accent3">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7" name="矩形 26"/>
            <p:cNvSpPr/>
            <p:nvPr/>
          </p:nvSpPr>
          <p:spPr>
            <a:xfrm>
              <a:off x="1327600" y="284088"/>
              <a:ext cx="238133" cy="248573"/>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55000" lnSpcReduction="20000"/>
            </a:bodyPr>
            <a:lstStyle/>
            <a:p>
              <a:pPr algn="ctr" eaLnBrk="1" hangingPunct="1">
                <a:spcBef>
                  <a:spcPts val="0"/>
                </a:spcBef>
                <a:spcAft>
                  <a:spcPts val="0"/>
                </a:spcAft>
                <a:defRPr/>
              </a:pPr>
              <a:endParaRPr lang="zh-CN" altLang="en-US"/>
            </a:p>
          </p:txBody>
        </p:sp>
        <p:sp>
          <p:nvSpPr>
            <p:cNvPr id="29" name="矩形 28"/>
            <p:cNvSpPr/>
            <p:nvPr/>
          </p:nvSpPr>
          <p:spPr>
            <a:xfrm>
              <a:off x="3376992" y="1667084"/>
              <a:ext cx="1143429" cy="1182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0" name="矩形 29"/>
            <p:cNvSpPr/>
            <p:nvPr/>
          </p:nvSpPr>
          <p:spPr>
            <a:xfrm>
              <a:off x="4710994" y="1229595"/>
              <a:ext cx="1080458" cy="10837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1" name="矩形 30"/>
            <p:cNvSpPr/>
            <p:nvPr/>
          </p:nvSpPr>
          <p:spPr>
            <a:xfrm>
              <a:off x="1823891" y="367382"/>
              <a:ext cx="947887" cy="8998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2" name="矩形 31"/>
            <p:cNvSpPr/>
            <p:nvPr/>
          </p:nvSpPr>
          <p:spPr>
            <a:xfrm>
              <a:off x="487713" y="115795"/>
              <a:ext cx="176819" cy="184570"/>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hangingPunct="1">
                <a:spcBef>
                  <a:spcPts val="0"/>
                </a:spcBef>
                <a:spcAft>
                  <a:spcPts val="0"/>
                </a:spcAft>
                <a:defRPr/>
              </a:pPr>
              <a:endParaRPr lang="zh-CN" altLang="en-US"/>
            </a:p>
          </p:txBody>
        </p:sp>
      </p:grpSp>
      <p:grpSp>
        <p:nvGrpSpPr>
          <p:cNvPr id="36" name="组合 35"/>
          <p:cNvGrpSpPr/>
          <p:nvPr/>
        </p:nvGrpSpPr>
        <p:grpSpPr>
          <a:xfrm>
            <a:off x="10247366" y="2920071"/>
            <a:ext cx="1552748" cy="3771673"/>
            <a:chOff x="7503588" y="3086327"/>
            <a:chExt cx="1552748" cy="3771673"/>
          </a:xfrm>
        </p:grpSpPr>
        <p:sp>
          <p:nvSpPr>
            <p:cNvPr id="21" name="矩形 20"/>
            <p:cNvSpPr/>
            <p:nvPr/>
          </p:nvSpPr>
          <p:spPr>
            <a:xfrm>
              <a:off x="7503588" y="4103818"/>
              <a:ext cx="792117" cy="775546"/>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2" name="矩形 21"/>
            <p:cNvSpPr/>
            <p:nvPr/>
          </p:nvSpPr>
          <p:spPr>
            <a:xfrm>
              <a:off x="7612959" y="5525652"/>
              <a:ext cx="611488" cy="639660"/>
            </a:xfrm>
            <a:prstGeom prst="rect">
              <a:avLst/>
            </a:prstGeom>
            <a:solidFill>
              <a:schemeClr val="accent4">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3" name="矩形 22"/>
            <p:cNvSpPr/>
            <p:nvPr/>
          </p:nvSpPr>
          <p:spPr>
            <a:xfrm>
              <a:off x="7612959" y="6218340"/>
              <a:ext cx="611488" cy="639660"/>
            </a:xfrm>
            <a:prstGeom prst="rect">
              <a:avLst/>
            </a:prstGeom>
            <a:solidFill>
              <a:schemeClr val="accent3">
                <a:lumMod val="40000"/>
                <a:lumOff val="6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4" name="矩形 23"/>
            <p:cNvSpPr/>
            <p:nvPr/>
          </p:nvSpPr>
          <p:spPr>
            <a:xfrm>
              <a:off x="8295705" y="6218340"/>
              <a:ext cx="611488" cy="639660"/>
            </a:xfrm>
            <a:prstGeom prst="rect">
              <a:avLst/>
            </a:prstGeom>
            <a:solidFill>
              <a:schemeClr val="accent3">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8" name="矩形 27"/>
            <p:cNvSpPr/>
            <p:nvPr/>
          </p:nvSpPr>
          <p:spPr>
            <a:xfrm>
              <a:off x="8661106" y="5223030"/>
              <a:ext cx="395230" cy="43187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3" name="矩形 32"/>
            <p:cNvSpPr/>
            <p:nvPr/>
          </p:nvSpPr>
          <p:spPr>
            <a:xfrm>
              <a:off x="7844080" y="3086327"/>
              <a:ext cx="238134" cy="248572"/>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eaLnBrk="1" hangingPunct="1">
                <a:spcBef>
                  <a:spcPts val="0"/>
                </a:spcBef>
                <a:spcAft>
                  <a:spcPts val="0"/>
                </a:spcAft>
                <a:defRPr/>
              </a:pPr>
              <a:endParaRPr lang="zh-CN" altLang="en-US"/>
            </a:p>
          </p:txBody>
        </p:sp>
      </p:grpSp>
      <p:sp>
        <p:nvSpPr>
          <p:cNvPr id="2" name="Title 1"/>
          <p:cNvSpPr>
            <a:spLocks noGrp="1"/>
          </p:cNvSpPr>
          <p:nvPr>
            <p:ph type="title"/>
          </p:nvPr>
        </p:nvSpPr>
        <p:spPr>
          <a:xfrm>
            <a:off x="377371" y="2529846"/>
            <a:ext cx="5258609" cy="1573971"/>
          </a:xfrm>
        </p:spPr>
        <p:txBody>
          <a:bodyPr anchor="b">
            <a:normAutofit/>
          </a:bodyPr>
          <a:lstStyle>
            <a:lvl1pPr>
              <a:defRPr sz="3200" b="0"/>
            </a:lvl1pPr>
          </a:lstStyle>
          <a:p>
            <a:r>
              <a:rPr lang="zh-CN" altLang="en-US" dirty="0" smtClean="0"/>
              <a:t>单击此处编辑母版标题样式</a:t>
            </a:r>
            <a:endParaRPr lang="en-US" dirty="0"/>
          </a:p>
        </p:txBody>
      </p:sp>
      <p:sp>
        <p:nvSpPr>
          <p:cNvPr id="3" name="Picture Placeholder 2"/>
          <p:cNvSpPr>
            <a:spLocks noGrp="1"/>
          </p:cNvSpPr>
          <p:nvPr>
            <p:ph type="pic" idx="1"/>
          </p:nvPr>
        </p:nvSpPr>
        <p:spPr>
          <a:xfrm>
            <a:off x="5635980" y="1694080"/>
            <a:ext cx="4471733" cy="4538227"/>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377371" y="4174410"/>
            <a:ext cx="4961439" cy="2128489"/>
          </a:xfrm>
        </p:spPr>
        <p:txBody>
          <a:bodyPr>
            <a:normAutofit/>
          </a:bodyPr>
          <a:lstStyle>
            <a:lvl1pPr marL="0" indent="0">
              <a:buNone/>
              <a:defRPr sz="20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p:txBody>
          <a:bodyPr>
            <a:normAutofit/>
          </a:bodyPr>
          <a:lstStyle/>
          <a:p>
            <a:fld id="{76168A59-6D68-4B1D-976C-846579BDD7AA}" type="datetimeFigureOut">
              <a:rPr lang="zh-CN" altLang="en-US" smtClean="0"/>
            </a:fld>
            <a:endParaRPr lang="zh-CN" altLang="en-US"/>
          </a:p>
        </p:txBody>
      </p:sp>
      <p:sp>
        <p:nvSpPr>
          <p:cNvPr id="6" name="Footer Placeholder 5"/>
          <p:cNvSpPr>
            <a:spLocks noGrp="1"/>
          </p:cNvSpPr>
          <p:nvPr>
            <p:ph type="ftr" sz="quarter" idx="11"/>
          </p:nvPr>
        </p:nvSpPr>
        <p:spPr/>
        <p:txBody>
          <a:bodyPr>
            <a:normAutofit/>
          </a:bodyPr>
          <a:lstStyle/>
          <a:p>
            <a:endParaRPr lang="zh-CN" altLang="en-US"/>
          </a:p>
        </p:txBody>
      </p:sp>
      <p:sp>
        <p:nvSpPr>
          <p:cNvPr id="7" name="Slide Number Placeholder 6"/>
          <p:cNvSpPr>
            <a:spLocks noGrp="1"/>
          </p:cNvSpPr>
          <p:nvPr>
            <p:ph type="sldNum" sz="quarter" idx="12"/>
          </p:nvPr>
        </p:nvSpPr>
        <p:spPr/>
        <p:txBody>
          <a:bodyPr>
            <a:normAutofit/>
          </a:bodyPr>
          <a:lstStyle/>
          <a:p>
            <a:fld id="{C995830D-09B5-49FC-859C-960B5F3DDDE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51720" y="365125"/>
            <a:ext cx="140208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90016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4551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08760"/>
            <a:ext cx="10515600" cy="466820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C995830D-09B5-49FC-859C-960B5F3DDDE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3">
            <a:lumMod val="75000"/>
          </a:schemeClr>
        </a:buClr>
        <a:buFont typeface="Wingdings" panose="05000000000000000000" pitchFamily="2" charset="2"/>
        <a:buChar char="¤"/>
        <a:defRPr sz="2400"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3" Type="http://schemas.openxmlformats.org/officeDocument/2006/relationships/notesSlide" Target="../notesSlides/notesSlide7.xml"/><Relationship Id="rId12" Type="http://schemas.openxmlformats.org/officeDocument/2006/relationships/slideLayout" Target="../slideLayouts/slideLayout7.xml"/><Relationship Id="rId11" Type="http://schemas.openxmlformats.org/officeDocument/2006/relationships/tags" Target="../tags/tag63.xml"/><Relationship Id="rId10" Type="http://schemas.openxmlformats.org/officeDocument/2006/relationships/image" Target="../media/image7.png"/><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2" Type="http://schemas.openxmlformats.org/officeDocument/2006/relationships/notesSlide" Target="../notesSlides/notesSlide8.xml"/><Relationship Id="rId11" Type="http://schemas.openxmlformats.org/officeDocument/2006/relationships/slideLayout" Target="../slideLayouts/slideLayout7.xml"/><Relationship Id="rId10" Type="http://schemas.openxmlformats.org/officeDocument/2006/relationships/tags" Target="../tags/tag72.xml"/><Relationship Id="rId1" Type="http://schemas.openxmlformats.org/officeDocument/2006/relationships/tags" Target="../tags/tag64.xml"/></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tags" Target="../tags/tag81.xml"/><Relationship Id="rId1" Type="http://schemas.openxmlformats.org/officeDocument/2006/relationships/tags" Target="../tags/tag73.xml"/></Relationships>
</file>

<file path=ppt/slides/_rels/slide1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2" Type="http://schemas.openxmlformats.org/officeDocument/2006/relationships/notesSlide" Target="../notesSlides/notesSlide10.xml"/><Relationship Id="rId21" Type="http://schemas.openxmlformats.org/officeDocument/2006/relationships/slideLayout" Target="../slideLayouts/slideLayout7.xml"/><Relationship Id="rId20" Type="http://schemas.openxmlformats.org/officeDocument/2006/relationships/tags" Target="../tags/tag99.xml"/><Relationship Id="rId2" Type="http://schemas.openxmlformats.org/officeDocument/2006/relationships/tags" Target="../tags/tag83.xml"/><Relationship Id="rId19" Type="http://schemas.openxmlformats.org/officeDocument/2006/relationships/image" Target="../media/image11.png"/><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image" Target="../media/image10.png"/><Relationship Id="rId1" Type="http://schemas.openxmlformats.org/officeDocument/2006/relationships/tags" Target="../tags/tag82.xml"/></Relationships>
</file>

<file path=ppt/slides/_rels/slide14.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8" Type="http://schemas.openxmlformats.org/officeDocument/2006/relationships/slideLayout" Target="../slideLayouts/slideLayout7.xml"/><Relationship Id="rId27" Type="http://schemas.openxmlformats.org/officeDocument/2006/relationships/image" Target="../media/image14.png"/><Relationship Id="rId26" Type="http://schemas.openxmlformats.org/officeDocument/2006/relationships/tags" Target="../tags/tag123.xml"/><Relationship Id="rId25" Type="http://schemas.openxmlformats.org/officeDocument/2006/relationships/tags" Target="../tags/tag122.xml"/><Relationship Id="rId24" Type="http://schemas.openxmlformats.org/officeDocument/2006/relationships/tags" Target="../tags/tag121.xml"/><Relationship Id="rId23" Type="http://schemas.openxmlformats.org/officeDocument/2006/relationships/tags" Target="../tags/tag120.xml"/><Relationship Id="rId22" Type="http://schemas.openxmlformats.org/officeDocument/2006/relationships/tags" Target="../tags/tag119.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tags" Target="../tags/tag101.xml"/><Relationship Id="rId19" Type="http://schemas.openxmlformats.org/officeDocument/2006/relationships/tags" Target="../tags/tag116.xml"/><Relationship Id="rId18" Type="http://schemas.openxmlformats.org/officeDocument/2006/relationships/image" Target="../media/image13.png"/><Relationship Id="rId17" Type="http://schemas.openxmlformats.org/officeDocument/2006/relationships/image" Target="../media/image12.png"/><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2.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7.xml"/><Relationship Id="rId10" Type="http://schemas.microsoft.com/office/2007/relationships/diagramDrawing" Target="../diagrams/drawing2.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4" Type="http://schemas.openxmlformats.org/officeDocument/2006/relationships/notesSlide" Target="../notesSlides/notesSlide2.xml"/><Relationship Id="rId23" Type="http://schemas.openxmlformats.org/officeDocument/2006/relationships/slideLayout" Target="../slideLayouts/slideLayout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3" Type="http://schemas.openxmlformats.org/officeDocument/2006/relationships/notesSlide" Target="../notesSlides/notesSlide5.xml"/><Relationship Id="rId12" Type="http://schemas.openxmlformats.org/officeDocument/2006/relationships/slideLayout" Target="../slideLayouts/slideLayout7.xml"/><Relationship Id="rId11" Type="http://schemas.openxmlformats.org/officeDocument/2006/relationships/tags" Target="../tags/tag44.xml"/><Relationship Id="rId10" Type="http://schemas.openxmlformats.org/officeDocument/2006/relationships/image" Target="../media/image5.png"/><Relationship Id="rId1" Type="http://schemas.openxmlformats.org/officeDocument/2006/relationships/tags" Target="../tags/tag35.xml"/></Relationships>
</file>

<file path=ppt/slides/_rels/slide9.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tags" Target="../tags/tag53.xml"/><Relationship Id="rId1" Type="http://schemas.openxmlformats.org/officeDocument/2006/relationships/tags" Target="../tags/tag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normAutofit/>
          </a:bodyPr>
          <a:lstStyle/>
          <a:p>
            <a:r>
              <a:rPr lang="zh-CN" altLang="en-US" dirty="0"/>
              <a:t>第一组</a:t>
            </a:r>
            <a:endParaRPr lang="zh-CN" altLang="en-US" dirty="0"/>
          </a:p>
        </p:txBody>
      </p:sp>
      <p:sp>
        <p:nvSpPr>
          <p:cNvPr id="5" name="副标题 4"/>
          <p:cNvSpPr>
            <a:spLocks noGrp="1"/>
          </p:cNvSpPr>
          <p:nvPr>
            <p:ph type="subTitle" idx="1"/>
            <p:custDataLst>
              <p:tags r:id="rId2"/>
            </p:custDataLst>
          </p:nvPr>
        </p:nvSpPr>
        <p:spPr/>
        <p:txBody>
          <a:bodyPr>
            <a:normAutofit/>
          </a:bodyPr>
          <a:lstStyle/>
          <a:p>
            <a:r>
              <a:rPr lang="zh-CN" altLang="en-US" dirty="0"/>
              <a:t>仿生机器人</a:t>
            </a:r>
            <a:r>
              <a:rPr lang="en-US" altLang="zh-CN" dirty="0"/>
              <a:t>-</a:t>
            </a:r>
            <a:r>
              <a:rPr lang="zh-CN" altLang="en-US" dirty="0"/>
              <a:t>第一周报告</a:t>
            </a:r>
            <a:endParaRPr lang="zh-CN" altLang="en-US"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custDataLst>
              <p:tags r:id="rId1"/>
            </p:custDataLst>
          </p:nvPr>
        </p:nvSpPr>
        <p:spPr>
          <a:xfrm>
            <a:off x="3943350" y="442595"/>
            <a:ext cx="4305935" cy="573405"/>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200" smtClean="0">
                <a:latin typeface="+mj-lt"/>
                <a:ea typeface="+mj-ea"/>
                <a:cs typeface="+mj-cs"/>
              </a:rPr>
              <a:t>完全体仿生机器人</a:t>
            </a:r>
            <a:endParaRPr lang="zh-CN" altLang="en-US" sz="3200" smtClean="0">
              <a:latin typeface="+mj-lt"/>
              <a:ea typeface="+mj-ea"/>
              <a:cs typeface="+mj-cs"/>
            </a:endParaRPr>
          </a:p>
        </p:txBody>
      </p:sp>
      <p:grpSp>
        <p:nvGrpSpPr>
          <p:cNvPr id="32" name="组合 31"/>
          <p:cNvGrpSpPr/>
          <p:nvPr>
            <p:custDataLst>
              <p:tags r:id="rId2"/>
            </p:custDataLst>
          </p:nvPr>
        </p:nvGrpSpPr>
        <p:grpSpPr>
          <a:xfrm>
            <a:off x="259084" y="1120915"/>
            <a:ext cx="5486393" cy="570962"/>
            <a:chOff x="3352804" y="1960350"/>
            <a:chExt cx="5486393" cy="570962"/>
          </a:xfrm>
        </p:grpSpPr>
        <p:cxnSp>
          <p:nvCxnSpPr>
            <p:cNvPr id="33" name="直接连接符 32"/>
            <p:cNvCxnSpPr/>
            <p:nvPr>
              <p:custDataLst>
                <p:tags r:id="rId3"/>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4"/>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5"/>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6"/>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7"/>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custDataLst>
                <p:tags r:id="rId8"/>
              </p:custDataLst>
            </p:nvPr>
          </p:nvSpPr>
          <p:spPr>
            <a:xfrm>
              <a:off x="3352804" y="2139215"/>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39" name="文本框 38"/>
            <p:cNvSpPr txBox="1"/>
            <p:nvPr>
              <p:custDataLst>
                <p:tags r:id="rId9"/>
              </p:custDataLst>
            </p:nvPr>
          </p:nvSpPr>
          <p:spPr>
            <a:xfrm>
              <a:off x="3736074" y="2074999"/>
              <a:ext cx="5103123" cy="452432"/>
            </a:xfrm>
            <a:prstGeom prst="rect">
              <a:avLst/>
            </a:prstGeom>
            <a:noFill/>
          </p:spPr>
          <p:txBody>
            <a:bodyPr wrap="square" rtlCol="0" anchor="ctr">
              <a:normAutofit/>
            </a:bodyPr>
            <a:lstStyle/>
            <a:p>
              <a:pPr>
                <a:lnSpc>
                  <a:spcPct val="130000"/>
                </a:lnSpc>
              </a:pPr>
              <a:r>
                <a:rPr lang="en-US" altLang="zh-CN" dirty="0" smtClean="0">
                  <a:solidFill>
                    <a:schemeClr val="accent1">
                      <a:lumMod val="75000"/>
                    </a:schemeClr>
                  </a:solidFill>
                  <a:latin typeface="+mn-lt"/>
                  <a:ea typeface="+mn-ea"/>
                </a:rPr>
                <a:t>BionicANTs</a:t>
              </a:r>
              <a:r>
                <a:rPr lang="en-US" altLang="zh-CN" baseline="30000" dirty="0" smtClean="0">
                  <a:solidFill>
                    <a:schemeClr val="accent1">
                      <a:lumMod val="75000"/>
                    </a:schemeClr>
                  </a:solidFill>
                  <a:latin typeface="+mn-lt"/>
                  <a:ea typeface="+mn-ea"/>
                </a:rPr>
                <a:t>[5]</a:t>
              </a:r>
              <a:endParaRPr lang="en-US" altLang="zh-CN" baseline="30000" dirty="0" smtClean="0">
                <a:solidFill>
                  <a:schemeClr val="accent1">
                    <a:lumMod val="75000"/>
                  </a:schemeClr>
                </a:solidFill>
                <a:latin typeface="+mn-lt"/>
                <a:ea typeface="+mn-ea"/>
              </a:endParaRPr>
            </a:p>
          </p:txBody>
        </p:sp>
      </p:grpSp>
      <p:sp>
        <p:nvSpPr>
          <p:cNvPr id="2" name="文本框 1"/>
          <p:cNvSpPr txBox="1"/>
          <p:nvPr/>
        </p:nvSpPr>
        <p:spPr>
          <a:xfrm>
            <a:off x="259080" y="2678430"/>
            <a:ext cx="4808855" cy="2286000"/>
          </a:xfrm>
          <a:prstGeom prst="rect">
            <a:avLst/>
          </a:prstGeom>
          <a:noFill/>
        </p:spPr>
        <p:txBody>
          <a:bodyPr wrap="square" rtlCol="0">
            <a:spAutoFit/>
          </a:bodyPr>
          <a:p>
            <a:pPr marL="285750" indent="-285750" algn="l">
              <a:buFont typeface="Arial" panose="020B0604020202020204" pitchFamily="34" charset="0"/>
              <a:buChar char="•"/>
            </a:pPr>
            <a:r>
              <a:rPr lang="zh-CN" altLang="en-US"/>
              <a:t>BionicANTs以蚂蚁的复杂解剖结构以及合作行为作为样板。蚂蚁的合作行为首次借助复杂的控制算法得以转化至技术领域。</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以高度集成的单系统解决共同任务，它们彼此沟通，并相互协调行动与移动。</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endParaRPr lang="zh-CN" altLang="en-US"/>
          </a:p>
        </p:txBody>
      </p:sp>
      <p:pic>
        <p:nvPicPr>
          <p:cNvPr id="3" name="图片 2" descr="Capture 4"/>
          <p:cNvPicPr>
            <a:picLocks noChangeAspect="1"/>
          </p:cNvPicPr>
          <p:nvPr/>
        </p:nvPicPr>
        <p:blipFill>
          <a:blip r:embed="rId10"/>
          <a:stretch>
            <a:fillRect/>
          </a:stretch>
        </p:blipFill>
        <p:spPr>
          <a:xfrm>
            <a:off x="5184775" y="1813560"/>
            <a:ext cx="6856095" cy="4015105"/>
          </a:xfrm>
          <a:prstGeom prst="rect">
            <a:avLst/>
          </a:prstGeom>
        </p:spPr>
      </p:pic>
      <p:sp>
        <p:nvSpPr>
          <p:cNvPr id="4" name="文本框 3"/>
          <p:cNvSpPr txBox="1"/>
          <p:nvPr/>
        </p:nvSpPr>
        <p:spPr>
          <a:xfrm>
            <a:off x="5257800" y="5943600"/>
            <a:ext cx="5732780" cy="365760"/>
          </a:xfrm>
          <a:prstGeom prst="rect">
            <a:avLst/>
          </a:prstGeom>
          <a:noFill/>
        </p:spPr>
        <p:txBody>
          <a:bodyPr wrap="none" rtlCol="0">
            <a:spAutoFit/>
          </a:bodyPr>
          <a:p>
            <a:pPr algn="l"/>
            <a:r>
              <a:rPr lang="en-US" altLang="zh-CN"/>
              <a:t>source:https://www.festo.com/group/zh/cms/10157.htm</a:t>
            </a:r>
            <a:endParaRPr lang="en-US" altLang="zh-CN"/>
          </a:p>
        </p:txBody>
      </p:sp>
    </p:spTree>
    <p:custDataLst>
      <p:tags r:id="rId1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custDataLst>
              <p:tags r:id="rId1"/>
            </p:custDataLst>
          </p:nvPr>
        </p:nvGrpSpPr>
        <p:grpSpPr>
          <a:xfrm>
            <a:off x="457204" y="566919"/>
            <a:ext cx="5486393" cy="570962"/>
            <a:chOff x="3352804" y="1960350"/>
            <a:chExt cx="5486393" cy="570962"/>
          </a:xfrm>
        </p:grpSpPr>
        <p:cxnSp>
          <p:nvCxnSpPr>
            <p:cNvPr id="38" name="直接连接符 37"/>
            <p:cNvCxnSpPr/>
            <p:nvPr>
              <p:custDataLst>
                <p:tags r:id="rId2"/>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3"/>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4"/>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5"/>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6"/>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椭圆 42"/>
            <p:cNvSpPr/>
            <p:nvPr>
              <p:custDataLst>
                <p:tags r:id="rId7"/>
              </p:custDataLst>
            </p:nvPr>
          </p:nvSpPr>
          <p:spPr>
            <a:xfrm>
              <a:off x="3352804" y="2139215"/>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2</a:t>
              </a:r>
              <a:endParaRPr lang="en-US" altLang="zh-CN" dirty="0">
                <a:solidFill>
                  <a:schemeClr val="bg1"/>
                </a:solidFill>
              </a:endParaRPr>
            </a:p>
          </p:txBody>
        </p:sp>
        <p:sp>
          <p:nvSpPr>
            <p:cNvPr id="44" name="文本框 43"/>
            <p:cNvSpPr txBox="1"/>
            <p:nvPr>
              <p:custDataLst>
                <p:tags r:id="rId8"/>
              </p:custDataLst>
            </p:nvPr>
          </p:nvSpPr>
          <p:spPr>
            <a:xfrm>
              <a:off x="3736074" y="2074999"/>
              <a:ext cx="5103123" cy="452432"/>
            </a:xfrm>
            <a:prstGeom prst="rect">
              <a:avLst/>
            </a:prstGeom>
            <a:noFill/>
          </p:spPr>
          <p:txBody>
            <a:bodyPr wrap="square" rtlCol="0" anchor="ctr">
              <a:normAutofit fontScale="60000"/>
            </a:bodyPr>
            <a:lstStyle/>
            <a:p>
              <a:pPr>
                <a:lnSpc>
                  <a:spcPct val="130000"/>
                </a:lnSpc>
              </a:pPr>
              <a:r>
                <a:rPr lang="zh-CN" altLang="en-US" sz="2800" dirty="0" smtClean="0">
                  <a:solidFill>
                    <a:schemeClr val="accent1">
                      <a:lumMod val="75000"/>
                    </a:schemeClr>
                  </a:solidFill>
                  <a:latin typeface="+mn-lt"/>
                  <a:ea typeface="+mn-ea"/>
                </a:rPr>
                <a:t>eMotionButterflies</a:t>
              </a:r>
              <a:r>
                <a:rPr lang="en-US" altLang="zh-CN" sz="2800" dirty="0" smtClean="0">
                  <a:solidFill>
                    <a:schemeClr val="accent1">
                      <a:lumMod val="75000"/>
                    </a:schemeClr>
                  </a:solidFill>
                  <a:latin typeface="+mn-lt"/>
                  <a:ea typeface="+mn-ea"/>
                </a:rPr>
                <a:t>-具有集体行为的超轻飞行物体</a:t>
              </a:r>
              <a:r>
                <a:rPr lang="en-US" altLang="zh-CN" sz="2800" baseline="30000" dirty="0" smtClean="0">
                  <a:solidFill>
                    <a:schemeClr val="accent1">
                      <a:lumMod val="75000"/>
                    </a:schemeClr>
                  </a:solidFill>
                  <a:latin typeface="+mn-lt"/>
                  <a:ea typeface="+mn-ea"/>
                </a:rPr>
                <a:t>[6]</a:t>
              </a:r>
              <a:r>
                <a:rPr lang="en-US" altLang="zh-CN" dirty="0" smtClean="0">
                  <a:solidFill>
                    <a:schemeClr val="accent1">
                      <a:lumMod val="75000"/>
                    </a:schemeClr>
                  </a:solidFill>
                  <a:latin typeface="+mn-lt"/>
                  <a:ea typeface="+mn-ea"/>
                </a:rPr>
                <a:t> </a:t>
              </a:r>
              <a:endParaRPr lang="en-US" altLang="zh-CN" dirty="0" smtClean="0">
                <a:solidFill>
                  <a:schemeClr val="accent1">
                    <a:lumMod val="75000"/>
                  </a:schemeClr>
                </a:solidFill>
                <a:latin typeface="+mn-lt"/>
                <a:ea typeface="+mn-ea"/>
              </a:endParaRPr>
            </a:p>
          </p:txBody>
        </p:sp>
      </p:grpSp>
      <p:pic>
        <p:nvPicPr>
          <p:cNvPr id="2" name="图片 1" descr="Capture5"/>
          <p:cNvPicPr>
            <a:picLocks noChangeAspect="1"/>
          </p:cNvPicPr>
          <p:nvPr/>
        </p:nvPicPr>
        <p:blipFill>
          <a:blip r:embed="rId9"/>
          <a:stretch>
            <a:fillRect/>
          </a:stretch>
        </p:blipFill>
        <p:spPr>
          <a:xfrm>
            <a:off x="5669915" y="1925320"/>
            <a:ext cx="6414135" cy="3566795"/>
          </a:xfrm>
          <a:prstGeom prst="rect">
            <a:avLst/>
          </a:prstGeom>
        </p:spPr>
      </p:pic>
      <p:sp>
        <p:nvSpPr>
          <p:cNvPr id="3" name="文本框 2"/>
          <p:cNvSpPr txBox="1"/>
          <p:nvPr/>
        </p:nvSpPr>
        <p:spPr>
          <a:xfrm>
            <a:off x="441960" y="2148840"/>
            <a:ext cx="4899660" cy="2834640"/>
          </a:xfrm>
          <a:prstGeom prst="rect">
            <a:avLst/>
          </a:prstGeom>
          <a:noFill/>
        </p:spPr>
        <p:txBody>
          <a:bodyPr wrap="square" rtlCol="0">
            <a:spAutoFit/>
          </a:bodyPr>
          <a:p>
            <a:pPr marL="285750" indent="-285750" algn="l">
              <a:buFont typeface="Arial" panose="020B0604020202020204" pitchFamily="34" charset="0"/>
              <a:buChar char="•"/>
            </a:pPr>
            <a:r>
              <a:rPr lang="zh-CN" altLang="en-US"/>
              <a:t>飞行是仿生学习网络中重复出现的一项主题。在仿生蝴蝶中，开发人员对从BionicOpter和eMotionSpheres项目所获得的研究结果予以应用。他们将人造昆虫的超轻量结构与集体中的协调飞行行为相结合。</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借助装载红外线摄像机的室内GPS进行协调飞行</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具有极低材料成本的高度集成研究载体</a:t>
            </a:r>
            <a:endParaRPr lang="zh-CN" altLang="en-US"/>
          </a:p>
        </p:txBody>
      </p:sp>
      <p:sp>
        <p:nvSpPr>
          <p:cNvPr id="4" name="文本框 3"/>
          <p:cNvSpPr txBox="1"/>
          <p:nvPr/>
        </p:nvSpPr>
        <p:spPr>
          <a:xfrm>
            <a:off x="5699760" y="5654040"/>
            <a:ext cx="5732780" cy="365760"/>
          </a:xfrm>
          <a:prstGeom prst="rect">
            <a:avLst/>
          </a:prstGeom>
          <a:noFill/>
        </p:spPr>
        <p:txBody>
          <a:bodyPr wrap="none" rtlCol="0">
            <a:spAutoFit/>
          </a:bodyPr>
          <a:p>
            <a:pPr algn="l"/>
            <a:r>
              <a:rPr lang="en-US" altLang="zh-CN"/>
              <a:t>source:https://www.festo.com/group/zh/cms/10216.htm</a:t>
            </a:r>
            <a:endParaRPr lang="en-US" altLang="zh-CN"/>
          </a:p>
        </p:txBody>
      </p:sp>
    </p:spTree>
    <p:custDataLst>
      <p:tags r:id="rId10"/>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custDataLst>
              <p:tags r:id="rId1"/>
            </p:custDataLst>
          </p:nvPr>
        </p:nvGrpSpPr>
        <p:grpSpPr>
          <a:xfrm>
            <a:off x="624844" y="422933"/>
            <a:ext cx="5486393" cy="570962"/>
            <a:chOff x="3352804" y="3523244"/>
            <a:chExt cx="5486393" cy="570962"/>
          </a:xfrm>
        </p:grpSpPr>
        <p:cxnSp>
          <p:nvCxnSpPr>
            <p:cNvPr id="62" name="直接连接符 61"/>
            <p:cNvCxnSpPr/>
            <p:nvPr>
              <p:custDataLst>
                <p:tags r:id="rId2"/>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3"/>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4"/>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5"/>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6"/>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椭圆 68"/>
            <p:cNvSpPr/>
            <p:nvPr>
              <p:custDataLst>
                <p:tags r:id="rId7"/>
              </p:custDataLst>
            </p:nvPr>
          </p:nvSpPr>
          <p:spPr>
            <a:xfrm>
              <a:off x="3352804" y="3702109"/>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3</a:t>
              </a:r>
              <a:endParaRPr lang="zh-CN" altLang="en-US" dirty="0">
                <a:solidFill>
                  <a:schemeClr val="bg1"/>
                </a:solidFill>
              </a:endParaRPr>
            </a:p>
          </p:txBody>
        </p:sp>
        <p:sp>
          <p:nvSpPr>
            <p:cNvPr id="96" name="文本框 95"/>
            <p:cNvSpPr txBox="1"/>
            <p:nvPr>
              <p:custDataLst>
                <p:tags r:id="rId8"/>
              </p:custDataLst>
            </p:nvPr>
          </p:nvSpPr>
          <p:spPr>
            <a:xfrm>
              <a:off x="3736074" y="3637893"/>
              <a:ext cx="5103123" cy="452432"/>
            </a:xfrm>
            <a:prstGeom prst="rect">
              <a:avLst/>
            </a:prstGeom>
            <a:noFill/>
          </p:spPr>
          <p:txBody>
            <a:bodyPr wrap="square" rtlCol="0" anchor="ctr">
              <a:normAutofit fontScale="90000"/>
            </a:bodyPr>
            <a:lstStyle/>
            <a:p>
              <a:pPr>
                <a:lnSpc>
                  <a:spcPct val="130000"/>
                </a:lnSpc>
              </a:pPr>
              <a:r>
                <a:rPr lang="zh-CN" altLang="en-US" dirty="0" smtClean="0">
                  <a:solidFill>
                    <a:schemeClr val="accent1">
                      <a:lumMod val="75000"/>
                    </a:schemeClr>
                  </a:solidFill>
                  <a:latin typeface="+mn-lt"/>
                  <a:ea typeface="+mn-ea"/>
                </a:rPr>
                <a:t>BionicKangaroo</a:t>
              </a:r>
              <a:r>
                <a:rPr lang="en-US" altLang="zh-CN" dirty="0" smtClean="0">
                  <a:solidFill>
                    <a:schemeClr val="accent1">
                      <a:lumMod val="75000"/>
                    </a:schemeClr>
                  </a:solidFill>
                  <a:latin typeface="+mn-lt"/>
                  <a:ea typeface="+mn-ea"/>
                </a:rPr>
                <a:t>-根据自然样板实现高能效跳跃运动</a:t>
              </a:r>
              <a:r>
                <a:rPr lang="en-US" altLang="zh-CN" baseline="30000" dirty="0" smtClean="0">
                  <a:solidFill>
                    <a:schemeClr val="accent1">
                      <a:lumMod val="75000"/>
                    </a:schemeClr>
                  </a:solidFill>
                  <a:latin typeface="+mn-lt"/>
                  <a:ea typeface="+mn-ea"/>
                </a:rPr>
                <a:t>[7]</a:t>
              </a:r>
              <a:r>
                <a:rPr lang="en-US" altLang="zh-CN" dirty="0" smtClean="0">
                  <a:solidFill>
                    <a:schemeClr val="accent1">
                      <a:lumMod val="75000"/>
                    </a:schemeClr>
                  </a:solidFill>
                  <a:latin typeface="+mn-lt"/>
                  <a:ea typeface="+mn-ea"/>
                </a:rPr>
                <a:t>  </a:t>
              </a:r>
              <a:endParaRPr lang="en-US" altLang="zh-CN" dirty="0" smtClean="0">
                <a:solidFill>
                  <a:schemeClr val="accent1">
                    <a:lumMod val="75000"/>
                  </a:schemeClr>
                </a:solidFill>
                <a:latin typeface="+mn-lt"/>
                <a:ea typeface="+mn-ea"/>
              </a:endParaRPr>
            </a:p>
          </p:txBody>
        </p:sp>
      </p:grpSp>
      <p:pic>
        <p:nvPicPr>
          <p:cNvPr id="2" name="图片 1" descr="Capture6"/>
          <p:cNvPicPr>
            <a:picLocks noChangeAspect="1"/>
          </p:cNvPicPr>
          <p:nvPr/>
        </p:nvPicPr>
        <p:blipFill>
          <a:blip r:embed="rId9"/>
          <a:stretch>
            <a:fillRect/>
          </a:stretch>
        </p:blipFill>
        <p:spPr>
          <a:xfrm>
            <a:off x="6743065" y="1180465"/>
            <a:ext cx="5410835" cy="4496435"/>
          </a:xfrm>
          <a:prstGeom prst="rect">
            <a:avLst/>
          </a:prstGeom>
        </p:spPr>
      </p:pic>
      <p:sp>
        <p:nvSpPr>
          <p:cNvPr id="3" name="文本框 2"/>
          <p:cNvSpPr txBox="1"/>
          <p:nvPr/>
        </p:nvSpPr>
        <p:spPr>
          <a:xfrm>
            <a:off x="624840" y="1874520"/>
            <a:ext cx="5805170" cy="2834640"/>
          </a:xfrm>
          <a:prstGeom prst="rect">
            <a:avLst/>
          </a:prstGeom>
          <a:noFill/>
        </p:spPr>
        <p:txBody>
          <a:bodyPr wrap="square" rtlCol="0">
            <a:spAutoFit/>
          </a:bodyPr>
          <a:p>
            <a:pPr marL="285750" indent="-285750" algn="l">
              <a:buFont typeface="Arial" panose="020B0604020202020204" pitchFamily="34" charset="0"/>
              <a:buChar char="•"/>
            </a:pPr>
            <a:r>
              <a:rPr lang="zh-CN" altLang="en-US"/>
              <a:t>通过BionicKangaroo，费斯托在技术上再现了袋鼠独特的运动形式。 如同其自然样板一样，这一创新可以将跳跃时的能量进行回收、储存并在下一次跳跃时进行高效释放。</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独特运动形式的技术转化 ，稳定的跳跃运动以及精确的控制和调节技术确保跳跃和着陆的稳定性。</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便携式移动供电系统 </a:t>
            </a:r>
            <a:r>
              <a:rPr lang="en-US" altLang="zh-CN"/>
              <a:t>-一种为集成式压缩机，另一种为移动式高压蓄能器。</a:t>
            </a:r>
            <a:endParaRPr lang="en-US" altLang="zh-CN"/>
          </a:p>
        </p:txBody>
      </p:sp>
      <p:sp>
        <p:nvSpPr>
          <p:cNvPr id="4" name="文本框 3"/>
          <p:cNvSpPr txBox="1"/>
          <p:nvPr/>
        </p:nvSpPr>
        <p:spPr>
          <a:xfrm>
            <a:off x="6421120" y="5676900"/>
            <a:ext cx="5732780" cy="365760"/>
          </a:xfrm>
          <a:prstGeom prst="rect">
            <a:avLst/>
          </a:prstGeom>
          <a:noFill/>
        </p:spPr>
        <p:txBody>
          <a:bodyPr wrap="none" rtlCol="0">
            <a:spAutoFit/>
          </a:bodyPr>
          <a:p>
            <a:pPr algn="l"/>
            <a:r>
              <a:rPr lang="en-US" altLang="zh-CN"/>
              <a:t>source:https://www.festo.com/group/zh/cms/10219.htm</a:t>
            </a:r>
            <a:endParaRPr lang="en-US" altLang="zh-CN"/>
          </a:p>
        </p:txBody>
      </p:sp>
    </p:spTree>
    <p:custDataLst>
      <p:tags r:id="rId10"/>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圆角矩形 50"/>
          <p:cNvSpPr/>
          <p:nvPr>
            <p:custDataLst>
              <p:tags r:id="rId1"/>
            </p:custDataLst>
          </p:nvPr>
        </p:nvSpPr>
        <p:spPr>
          <a:xfrm>
            <a:off x="673819" y="412089"/>
            <a:ext cx="2767163" cy="573346"/>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200" smtClean="0">
                <a:latin typeface="+mj-lt"/>
                <a:ea typeface="+mj-ea"/>
                <a:cs typeface="+mj-cs"/>
              </a:rPr>
              <a:t>其他实例</a:t>
            </a:r>
            <a:r>
              <a:rPr lang="en-US" altLang="zh-CN" sz="3200" baseline="30000" smtClean="0">
                <a:latin typeface="+mj-lt"/>
                <a:ea typeface="+mj-ea"/>
                <a:cs typeface="+mj-cs"/>
              </a:rPr>
              <a:t>[8]</a:t>
            </a:r>
            <a:endParaRPr lang="en-US" altLang="zh-CN" sz="3200" baseline="30000" smtClean="0">
              <a:latin typeface="+mj-lt"/>
              <a:ea typeface="+mj-ea"/>
              <a:cs typeface="+mj-cs"/>
            </a:endParaRPr>
          </a:p>
        </p:txBody>
      </p:sp>
      <p:grpSp>
        <p:nvGrpSpPr>
          <p:cNvPr id="61" name="组合 60"/>
          <p:cNvGrpSpPr/>
          <p:nvPr>
            <p:custDataLst>
              <p:tags r:id="rId2"/>
            </p:custDataLst>
          </p:nvPr>
        </p:nvGrpSpPr>
        <p:grpSpPr>
          <a:xfrm>
            <a:off x="274955" y="1276347"/>
            <a:ext cx="5486400" cy="570888"/>
            <a:chOff x="3352804" y="3523244"/>
            <a:chExt cx="5486393" cy="570962"/>
          </a:xfrm>
        </p:grpSpPr>
        <p:cxnSp>
          <p:nvCxnSpPr>
            <p:cNvPr id="62" name="直接连接符 61"/>
            <p:cNvCxnSpPr/>
            <p:nvPr>
              <p:custDataLst>
                <p:tags r:id="rId3"/>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4"/>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5"/>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6"/>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7"/>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椭圆 68"/>
            <p:cNvSpPr/>
            <p:nvPr>
              <p:custDataLst>
                <p:tags r:id="rId8"/>
              </p:custDataLst>
            </p:nvPr>
          </p:nvSpPr>
          <p:spPr>
            <a:xfrm>
              <a:off x="3352804" y="3702109"/>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dirty="0">
                  <a:solidFill>
                    <a:schemeClr val="bg1"/>
                  </a:solidFill>
                </a:rPr>
                <a:t>1</a:t>
              </a:r>
              <a:endParaRPr lang="en-US" altLang="zh-CN" dirty="0">
                <a:solidFill>
                  <a:schemeClr val="bg1"/>
                </a:solidFill>
              </a:endParaRPr>
            </a:p>
          </p:txBody>
        </p:sp>
        <p:sp>
          <p:nvSpPr>
            <p:cNvPr id="4" name="文本框 3"/>
            <p:cNvSpPr txBox="1"/>
            <p:nvPr>
              <p:custDataLst>
                <p:tags r:id="rId9"/>
              </p:custDataLst>
            </p:nvPr>
          </p:nvSpPr>
          <p:spPr>
            <a:xfrm>
              <a:off x="3736074" y="3637893"/>
              <a:ext cx="5103123" cy="452432"/>
            </a:xfrm>
            <a:prstGeom prst="rect">
              <a:avLst/>
            </a:prstGeom>
            <a:noFill/>
          </p:spPr>
          <p:txBody>
            <a:bodyPr wrap="square" rtlCol="0" anchor="ctr">
              <a:normAutofit/>
            </a:bodyPr>
            <a:p>
              <a:pPr>
                <a:lnSpc>
                  <a:spcPct val="130000"/>
                </a:lnSpc>
              </a:pPr>
              <a:r>
                <a:rPr lang="zh-CN" altLang="en-US" dirty="0" smtClean="0">
                  <a:solidFill>
                    <a:schemeClr val="accent1">
                      <a:lumMod val="75000"/>
                    </a:schemeClr>
                  </a:solidFill>
                  <a:latin typeface="+mn-lt"/>
                  <a:ea typeface="+mn-ea"/>
                </a:rPr>
                <a:t>金枪鱼机器人</a:t>
              </a:r>
              <a:endParaRPr lang="zh-CN" altLang="en-US" dirty="0" smtClean="0">
                <a:solidFill>
                  <a:schemeClr val="accent1">
                    <a:lumMod val="75000"/>
                  </a:schemeClr>
                </a:solidFill>
                <a:latin typeface="+mn-lt"/>
                <a:ea typeface="+mn-ea"/>
              </a:endParaRPr>
            </a:p>
          </p:txBody>
        </p:sp>
      </p:grpSp>
      <p:pic>
        <p:nvPicPr>
          <p:cNvPr id="5" name="图片 4" descr="Capture7"/>
          <p:cNvPicPr>
            <a:picLocks noChangeAspect="1"/>
          </p:cNvPicPr>
          <p:nvPr/>
        </p:nvPicPr>
        <p:blipFill>
          <a:blip r:embed="rId10"/>
          <a:stretch>
            <a:fillRect/>
          </a:stretch>
        </p:blipFill>
        <p:spPr>
          <a:xfrm>
            <a:off x="614045" y="2397125"/>
            <a:ext cx="4815840" cy="2764790"/>
          </a:xfrm>
          <a:prstGeom prst="rect">
            <a:avLst/>
          </a:prstGeom>
        </p:spPr>
      </p:pic>
      <p:grpSp>
        <p:nvGrpSpPr>
          <p:cNvPr id="16" name="组合 15"/>
          <p:cNvGrpSpPr/>
          <p:nvPr>
            <p:custDataLst>
              <p:tags r:id="rId11"/>
            </p:custDataLst>
          </p:nvPr>
        </p:nvGrpSpPr>
        <p:grpSpPr>
          <a:xfrm>
            <a:off x="6406515" y="1280775"/>
            <a:ext cx="5486400" cy="570888"/>
            <a:chOff x="3352804" y="3523244"/>
            <a:chExt cx="5486393" cy="570962"/>
          </a:xfrm>
        </p:grpSpPr>
        <p:cxnSp>
          <p:nvCxnSpPr>
            <p:cNvPr id="18" name="直接连接符 17"/>
            <p:cNvCxnSpPr/>
            <p:nvPr>
              <p:custDataLst>
                <p:tags r:id="rId12"/>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3"/>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4"/>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5"/>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6"/>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custDataLst>
                <p:tags r:id="rId17"/>
              </p:custDataLst>
            </p:nvPr>
          </p:nvSpPr>
          <p:spPr>
            <a:xfrm>
              <a:off x="3352804" y="3702109"/>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dirty="0">
                  <a:solidFill>
                    <a:schemeClr val="bg1"/>
                  </a:solidFill>
                </a:rPr>
                <a:t>2</a:t>
              </a:r>
              <a:endParaRPr lang="en-US" altLang="zh-CN" dirty="0">
                <a:solidFill>
                  <a:schemeClr val="bg1"/>
                </a:solidFill>
              </a:endParaRPr>
            </a:p>
          </p:txBody>
        </p:sp>
        <p:sp>
          <p:nvSpPr>
            <p:cNvPr id="26" name="文本框 25"/>
            <p:cNvSpPr txBox="1"/>
            <p:nvPr>
              <p:custDataLst>
                <p:tags r:id="rId18"/>
              </p:custDataLst>
            </p:nvPr>
          </p:nvSpPr>
          <p:spPr>
            <a:xfrm>
              <a:off x="3736074" y="3637893"/>
              <a:ext cx="5103123" cy="452432"/>
            </a:xfrm>
            <a:prstGeom prst="rect">
              <a:avLst/>
            </a:prstGeom>
            <a:noFill/>
          </p:spPr>
          <p:txBody>
            <a:bodyPr wrap="square" rtlCol="0" anchor="ctr">
              <a:normAutofit/>
            </a:bodyPr>
            <a:p>
              <a:pPr>
                <a:lnSpc>
                  <a:spcPct val="130000"/>
                </a:lnSpc>
              </a:pPr>
              <a:r>
                <a:rPr lang="zh-CN" altLang="en-US" dirty="0" smtClean="0">
                  <a:solidFill>
                    <a:schemeClr val="accent1">
                      <a:lumMod val="75000"/>
                    </a:schemeClr>
                  </a:solidFill>
                  <a:latin typeface="+mn-lt"/>
                  <a:ea typeface="+mn-ea"/>
                </a:rPr>
                <a:t>壁虎机器人</a:t>
              </a:r>
              <a:endParaRPr lang="zh-CN" altLang="en-US" dirty="0" smtClean="0">
                <a:solidFill>
                  <a:schemeClr val="accent1">
                    <a:lumMod val="75000"/>
                  </a:schemeClr>
                </a:solidFill>
                <a:latin typeface="+mn-lt"/>
                <a:ea typeface="+mn-ea"/>
              </a:endParaRPr>
            </a:p>
          </p:txBody>
        </p:sp>
      </p:grpSp>
      <p:pic>
        <p:nvPicPr>
          <p:cNvPr id="27" name="图片 26" descr="Capture 7"/>
          <p:cNvPicPr>
            <a:picLocks noChangeAspect="1"/>
          </p:cNvPicPr>
          <p:nvPr/>
        </p:nvPicPr>
        <p:blipFill>
          <a:blip r:embed="rId19"/>
          <a:stretch>
            <a:fillRect/>
          </a:stretch>
        </p:blipFill>
        <p:spPr>
          <a:xfrm>
            <a:off x="6084570" y="2649855"/>
            <a:ext cx="5808345" cy="2512060"/>
          </a:xfrm>
          <a:prstGeom prst="rect">
            <a:avLst/>
          </a:prstGeom>
        </p:spPr>
      </p:pic>
      <p:sp>
        <p:nvSpPr>
          <p:cNvPr id="28" name="文本框 27"/>
          <p:cNvSpPr txBox="1"/>
          <p:nvPr/>
        </p:nvSpPr>
        <p:spPr>
          <a:xfrm>
            <a:off x="1813560" y="5928360"/>
            <a:ext cx="8103235" cy="365760"/>
          </a:xfrm>
          <a:prstGeom prst="rect">
            <a:avLst/>
          </a:prstGeom>
          <a:noFill/>
        </p:spPr>
        <p:txBody>
          <a:bodyPr wrap="none" rtlCol="0">
            <a:spAutoFit/>
          </a:bodyPr>
          <a:p>
            <a:pPr algn="l"/>
            <a:r>
              <a:rPr lang="en-US" altLang="zh-CN"/>
              <a:t>source:http://robot.ofweek.com/2014-05/ART-8321203-8500-28806989_5.html</a:t>
            </a:r>
            <a:endParaRPr lang="en-US" altLang="zh-CN"/>
          </a:p>
        </p:txBody>
      </p:sp>
    </p:spTree>
    <p:custDataLst>
      <p:tags r:id="rId20"/>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 name="组合 60"/>
          <p:cNvGrpSpPr/>
          <p:nvPr>
            <p:custDataLst>
              <p:tags r:id="rId1"/>
            </p:custDataLst>
          </p:nvPr>
        </p:nvGrpSpPr>
        <p:grpSpPr>
          <a:xfrm>
            <a:off x="274955" y="514347"/>
            <a:ext cx="5486400" cy="570888"/>
            <a:chOff x="3352804" y="3523244"/>
            <a:chExt cx="5486393" cy="570962"/>
          </a:xfrm>
        </p:grpSpPr>
        <p:cxnSp>
          <p:nvCxnSpPr>
            <p:cNvPr id="62" name="直接连接符 61"/>
            <p:cNvCxnSpPr/>
            <p:nvPr>
              <p:custDataLst>
                <p:tags r:id="rId2"/>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3"/>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4"/>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5"/>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6"/>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椭圆 68"/>
            <p:cNvSpPr/>
            <p:nvPr>
              <p:custDataLst>
                <p:tags r:id="rId7"/>
              </p:custDataLst>
            </p:nvPr>
          </p:nvSpPr>
          <p:spPr>
            <a:xfrm>
              <a:off x="3352804" y="3702109"/>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dirty="0">
                  <a:solidFill>
                    <a:schemeClr val="bg1"/>
                  </a:solidFill>
                </a:rPr>
                <a:t>1</a:t>
              </a:r>
              <a:endParaRPr lang="en-US" altLang="zh-CN" dirty="0">
                <a:solidFill>
                  <a:schemeClr val="bg1"/>
                </a:solidFill>
              </a:endParaRPr>
            </a:p>
          </p:txBody>
        </p:sp>
        <p:sp>
          <p:nvSpPr>
            <p:cNvPr id="4" name="文本框 3"/>
            <p:cNvSpPr txBox="1"/>
            <p:nvPr>
              <p:custDataLst>
                <p:tags r:id="rId8"/>
              </p:custDataLst>
            </p:nvPr>
          </p:nvSpPr>
          <p:spPr>
            <a:xfrm>
              <a:off x="3736074" y="3637893"/>
              <a:ext cx="5103123" cy="452432"/>
            </a:xfrm>
            <a:prstGeom prst="rect">
              <a:avLst/>
            </a:prstGeom>
            <a:noFill/>
          </p:spPr>
          <p:txBody>
            <a:bodyPr wrap="square" rtlCol="0" anchor="ctr">
              <a:normAutofit/>
            </a:bodyPr>
            <a:p>
              <a:pPr>
                <a:lnSpc>
                  <a:spcPct val="130000"/>
                </a:lnSpc>
              </a:pPr>
              <a:r>
                <a:rPr lang="zh-CN" altLang="en-US" dirty="0" smtClean="0">
                  <a:solidFill>
                    <a:schemeClr val="accent1">
                      <a:lumMod val="75000"/>
                    </a:schemeClr>
                  </a:solidFill>
                  <a:latin typeface="+mn-lt"/>
                  <a:ea typeface="+mn-ea"/>
                </a:rPr>
                <a:t>蜘蛛机器人</a:t>
              </a:r>
              <a:endParaRPr lang="zh-CN" altLang="en-US" dirty="0" smtClean="0">
                <a:solidFill>
                  <a:schemeClr val="accent1">
                    <a:lumMod val="75000"/>
                  </a:schemeClr>
                </a:solidFill>
                <a:latin typeface="+mn-lt"/>
                <a:ea typeface="+mn-ea"/>
              </a:endParaRPr>
            </a:p>
          </p:txBody>
        </p:sp>
      </p:grpSp>
      <p:grpSp>
        <p:nvGrpSpPr>
          <p:cNvPr id="2" name="组合 1"/>
          <p:cNvGrpSpPr/>
          <p:nvPr>
            <p:custDataLst>
              <p:tags r:id="rId9"/>
            </p:custDataLst>
          </p:nvPr>
        </p:nvGrpSpPr>
        <p:grpSpPr>
          <a:xfrm>
            <a:off x="6467475" y="518157"/>
            <a:ext cx="5486400" cy="570888"/>
            <a:chOff x="3352804" y="3523244"/>
            <a:chExt cx="5486393" cy="570962"/>
          </a:xfrm>
        </p:grpSpPr>
        <p:cxnSp>
          <p:nvCxnSpPr>
            <p:cNvPr id="3" name="直接连接符 2"/>
            <p:cNvCxnSpPr/>
            <p:nvPr>
              <p:custDataLst>
                <p:tags r:id="rId10"/>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11"/>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12"/>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13"/>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14"/>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椭圆 8"/>
            <p:cNvSpPr/>
            <p:nvPr>
              <p:custDataLst>
                <p:tags r:id="rId15"/>
              </p:custDataLst>
            </p:nvPr>
          </p:nvSpPr>
          <p:spPr>
            <a:xfrm>
              <a:off x="3352804" y="3702109"/>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dirty="0">
                  <a:solidFill>
                    <a:schemeClr val="bg1"/>
                  </a:solidFill>
                </a:rPr>
                <a:t>1</a:t>
              </a:r>
              <a:endParaRPr lang="en-US" altLang="zh-CN" dirty="0">
                <a:solidFill>
                  <a:schemeClr val="bg1"/>
                </a:solidFill>
              </a:endParaRPr>
            </a:p>
          </p:txBody>
        </p:sp>
        <p:sp>
          <p:nvSpPr>
            <p:cNvPr id="10" name="文本框 9"/>
            <p:cNvSpPr txBox="1"/>
            <p:nvPr>
              <p:custDataLst>
                <p:tags r:id="rId16"/>
              </p:custDataLst>
            </p:nvPr>
          </p:nvSpPr>
          <p:spPr>
            <a:xfrm>
              <a:off x="3736074" y="3637893"/>
              <a:ext cx="5103123" cy="452432"/>
            </a:xfrm>
            <a:prstGeom prst="rect">
              <a:avLst/>
            </a:prstGeom>
            <a:noFill/>
          </p:spPr>
          <p:txBody>
            <a:bodyPr wrap="square" rtlCol="0" anchor="ctr">
              <a:normAutofit/>
            </a:bodyPr>
            <a:p>
              <a:pPr>
                <a:lnSpc>
                  <a:spcPct val="130000"/>
                </a:lnSpc>
              </a:pPr>
              <a:r>
                <a:rPr lang="zh-CN" altLang="en-US" dirty="0" smtClean="0">
                  <a:solidFill>
                    <a:schemeClr val="accent1">
                      <a:lumMod val="75000"/>
                    </a:schemeClr>
                  </a:solidFill>
                  <a:latin typeface="+mn-lt"/>
                  <a:ea typeface="+mn-ea"/>
                </a:rPr>
                <a:t>蝎子机器人</a:t>
              </a:r>
              <a:endParaRPr lang="zh-CN" altLang="en-US" dirty="0" smtClean="0">
                <a:solidFill>
                  <a:schemeClr val="accent1">
                    <a:lumMod val="75000"/>
                  </a:schemeClr>
                </a:solidFill>
                <a:latin typeface="+mn-lt"/>
                <a:ea typeface="+mn-ea"/>
              </a:endParaRPr>
            </a:p>
          </p:txBody>
        </p:sp>
      </p:grpSp>
      <p:pic>
        <p:nvPicPr>
          <p:cNvPr id="11" name="图片 10" descr="Capture8"/>
          <p:cNvPicPr>
            <a:picLocks noChangeAspect="1"/>
          </p:cNvPicPr>
          <p:nvPr/>
        </p:nvPicPr>
        <p:blipFill>
          <a:blip r:embed="rId17"/>
          <a:stretch>
            <a:fillRect/>
          </a:stretch>
        </p:blipFill>
        <p:spPr>
          <a:xfrm>
            <a:off x="399415" y="1221740"/>
            <a:ext cx="4801235" cy="2372360"/>
          </a:xfrm>
          <a:prstGeom prst="rect">
            <a:avLst/>
          </a:prstGeom>
        </p:spPr>
      </p:pic>
      <p:pic>
        <p:nvPicPr>
          <p:cNvPr id="12" name="图片 11" descr="Capture9"/>
          <p:cNvPicPr>
            <a:picLocks noChangeAspect="1"/>
          </p:cNvPicPr>
          <p:nvPr/>
        </p:nvPicPr>
        <p:blipFill>
          <a:blip r:embed="rId18"/>
          <a:stretch>
            <a:fillRect/>
          </a:stretch>
        </p:blipFill>
        <p:spPr>
          <a:xfrm>
            <a:off x="7251065" y="1221740"/>
            <a:ext cx="3517900" cy="2578735"/>
          </a:xfrm>
          <a:prstGeom prst="rect">
            <a:avLst/>
          </a:prstGeom>
        </p:spPr>
      </p:pic>
      <p:grpSp>
        <p:nvGrpSpPr>
          <p:cNvPr id="13" name="组合 12"/>
          <p:cNvGrpSpPr/>
          <p:nvPr>
            <p:custDataLst>
              <p:tags r:id="rId19"/>
            </p:custDataLst>
          </p:nvPr>
        </p:nvGrpSpPr>
        <p:grpSpPr>
          <a:xfrm>
            <a:off x="2242820" y="3800171"/>
            <a:ext cx="5445760" cy="571189"/>
            <a:chOff x="3352804" y="3522943"/>
            <a:chExt cx="5445753" cy="571263"/>
          </a:xfrm>
        </p:grpSpPr>
        <p:cxnSp>
          <p:nvCxnSpPr>
            <p:cNvPr id="14" name="直接连接符 13"/>
            <p:cNvCxnSpPr/>
            <p:nvPr>
              <p:custDataLst>
                <p:tags r:id="rId20"/>
              </p:custDataLst>
            </p:nvPr>
          </p:nvCxnSpPr>
          <p:spPr>
            <a:xfrm>
              <a:off x="3778410" y="3633307"/>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21"/>
              </p:custDataLst>
            </p:nvPr>
          </p:nvCxnSpPr>
          <p:spPr>
            <a:xfrm flipV="1">
              <a:off x="4574277" y="3523244"/>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22"/>
              </p:custDataLst>
            </p:nvPr>
          </p:nvCxnSpPr>
          <p:spPr>
            <a:xfrm flipH="1" flipV="1">
              <a:off x="4684340" y="3523244"/>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23"/>
              </p:custDataLst>
            </p:nvPr>
          </p:nvCxnSpPr>
          <p:spPr>
            <a:xfrm>
              <a:off x="4794403" y="3633307"/>
              <a:ext cx="347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24"/>
              </p:custDataLst>
            </p:nvPr>
          </p:nvCxnSpPr>
          <p:spPr>
            <a:xfrm>
              <a:off x="3778410" y="4094206"/>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25"/>
              </p:custDataLst>
            </p:nvPr>
          </p:nvSpPr>
          <p:spPr>
            <a:xfrm>
              <a:off x="3352804" y="3702109"/>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dirty="0">
                  <a:solidFill>
                    <a:schemeClr val="bg1"/>
                  </a:solidFill>
                </a:rPr>
                <a:t>1</a:t>
              </a:r>
              <a:endParaRPr lang="en-US" altLang="zh-CN" dirty="0">
                <a:solidFill>
                  <a:schemeClr val="bg1"/>
                </a:solidFill>
              </a:endParaRPr>
            </a:p>
          </p:txBody>
        </p:sp>
        <p:sp>
          <p:nvSpPr>
            <p:cNvPr id="20" name="文本框 19"/>
            <p:cNvSpPr txBox="1"/>
            <p:nvPr>
              <p:custDataLst>
                <p:tags r:id="rId26"/>
              </p:custDataLst>
            </p:nvPr>
          </p:nvSpPr>
          <p:spPr>
            <a:xfrm>
              <a:off x="3695434" y="3522943"/>
              <a:ext cx="5103123" cy="452432"/>
            </a:xfrm>
            <a:prstGeom prst="rect">
              <a:avLst/>
            </a:prstGeom>
            <a:noFill/>
          </p:spPr>
          <p:txBody>
            <a:bodyPr wrap="square" rtlCol="0" anchor="ctr">
              <a:normAutofit/>
            </a:bodyPr>
            <a:p>
              <a:pPr>
                <a:lnSpc>
                  <a:spcPct val="130000"/>
                </a:lnSpc>
              </a:pPr>
              <a:r>
                <a:rPr lang="zh-CN" altLang="en-US" dirty="0" smtClean="0">
                  <a:solidFill>
                    <a:schemeClr val="accent1">
                      <a:lumMod val="75000"/>
                    </a:schemeClr>
                  </a:solidFill>
                  <a:latin typeface="+mn-lt"/>
                  <a:ea typeface="+mn-ea"/>
                </a:rPr>
                <a:t>水母机器人 </a:t>
              </a:r>
              <a:endParaRPr lang="zh-CN" altLang="en-US" dirty="0" smtClean="0">
                <a:solidFill>
                  <a:schemeClr val="accent1">
                    <a:lumMod val="75000"/>
                  </a:schemeClr>
                </a:solidFill>
                <a:latin typeface="+mn-lt"/>
                <a:ea typeface="+mn-ea"/>
              </a:endParaRPr>
            </a:p>
          </p:txBody>
        </p:sp>
      </p:grpSp>
      <p:pic>
        <p:nvPicPr>
          <p:cNvPr id="29" name="图片 28" descr="Capture10"/>
          <p:cNvPicPr>
            <a:picLocks noChangeAspect="1"/>
          </p:cNvPicPr>
          <p:nvPr/>
        </p:nvPicPr>
        <p:blipFill>
          <a:blip r:embed="rId27"/>
          <a:stretch>
            <a:fillRect/>
          </a:stretch>
        </p:blipFill>
        <p:spPr>
          <a:xfrm>
            <a:off x="4213225" y="4496435"/>
            <a:ext cx="1847215" cy="21583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0235" y="579120"/>
            <a:ext cx="2758440" cy="579120"/>
          </a:xfrm>
          <a:prstGeom prst="rect">
            <a:avLst/>
          </a:prstGeom>
          <a:noFill/>
        </p:spPr>
        <p:txBody>
          <a:bodyPr wrap="square" rtlCol="0">
            <a:spAutoFit/>
          </a:bodyPr>
          <a:p>
            <a:r>
              <a:rPr lang="zh-CN" altLang="en-US" sz="3200"/>
              <a:t>参考资料</a:t>
            </a:r>
            <a:endParaRPr lang="zh-CN" altLang="en-US" sz="3200"/>
          </a:p>
        </p:txBody>
      </p:sp>
      <p:sp>
        <p:nvSpPr>
          <p:cNvPr id="3" name="文本框 2"/>
          <p:cNvSpPr txBox="1"/>
          <p:nvPr/>
        </p:nvSpPr>
        <p:spPr>
          <a:xfrm>
            <a:off x="807720" y="1691640"/>
            <a:ext cx="10208895" cy="3108960"/>
          </a:xfrm>
          <a:prstGeom prst="rect">
            <a:avLst/>
          </a:prstGeom>
          <a:noFill/>
        </p:spPr>
        <p:txBody>
          <a:bodyPr wrap="none" rtlCol="0">
            <a:spAutoFit/>
          </a:bodyPr>
          <a:p>
            <a:pPr algn="l"/>
            <a:r>
              <a:rPr lang="en-US" altLang="zh-CN"/>
              <a:t>[1]王国彪, et al. (2015). "仿生机器人研究现状与发展趋势." 机械工程学报(13): 27-44</a:t>
            </a:r>
            <a:endParaRPr lang="en-US" altLang="zh-CN"/>
          </a:p>
          <a:p>
            <a:pPr algn="l"/>
            <a:r>
              <a:rPr lang="en-US" altLang="zh-CN"/>
              <a:t>[2]. </a:t>
            </a:r>
            <a:r>
              <a:rPr lang="en-US" altLang="zh-CN">
                <a:sym typeface="+mn-ea"/>
              </a:rPr>
              <a:t>"festo BionicLearningNetwork. " from</a:t>
            </a:r>
            <a:r>
              <a:rPr lang="en-US" altLang="zh-CN">
                <a:sym typeface="+mn-ea"/>
              </a:rPr>
              <a:t> </a:t>
            </a:r>
            <a:r>
              <a:rPr lang="zh-CN" altLang="en-US">
                <a:sym typeface="+mn-ea"/>
              </a:rPr>
              <a:t>https://www.festo.com/group/zh/cms/12745.htm</a:t>
            </a:r>
            <a:r>
              <a:rPr lang="en-US" altLang="zh-CN">
                <a:sym typeface="+mn-ea"/>
              </a:rPr>
              <a:t>.</a:t>
            </a:r>
            <a:endParaRPr lang="en-US" altLang="zh-CN">
              <a:sym typeface="+mn-ea"/>
            </a:endParaRPr>
          </a:p>
          <a:p>
            <a:pPr algn="l"/>
            <a:r>
              <a:rPr lang="en-US" altLang="zh-CN"/>
              <a:t>[3]</a:t>
            </a:r>
            <a:r>
              <a:rPr lang="en-US" altLang="zh-CN">
                <a:sym typeface="+mn-ea"/>
              </a:rPr>
              <a:t>. "festo BionicCobot. " from</a:t>
            </a:r>
            <a:r>
              <a:rPr lang="en-US" altLang="zh-CN"/>
              <a:t> </a:t>
            </a:r>
            <a:r>
              <a:rPr lang="en-US" altLang="zh-CN">
                <a:sym typeface="+mn-ea"/>
              </a:rPr>
              <a:t>https://www.festo.com/group/zh/cms/12746.htm.</a:t>
            </a:r>
            <a:endParaRPr lang="en-US" altLang="zh-CN"/>
          </a:p>
          <a:p>
            <a:pPr algn="l"/>
            <a:r>
              <a:rPr lang="en-US" altLang="zh-CN"/>
              <a:t>[4]</a:t>
            </a:r>
            <a:r>
              <a:rPr lang="en-US" altLang="zh-CN">
                <a:sym typeface="+mn-ea"/>
              </a:rPr>
              <a:t>. "festo </a:t>
            </a:r>
            <a:r>
              <a:rPr lang="zh-CN" altLang="en-US" dirty="0" smtClean="0">
                <a:solidFill>
                  <a:schemeClr val="tx1"/>
                </a:solidFill>
                <a:sym typeface="+mn-ea"/>
              </a:rPr>
              <a:t>BionicMotionRobot</a:t>
            </a:r>
            <a:r>
              <a:rPr lang="en-US" altLang="zh-CN">
                <a:sym typeface="+mn-ea"/>
              </a:rPr>
              <a:t>." from https://www.festo.com/group/zh/cms/12747.htm.</a:t>
            </a:r>
            <a:endParaRPr lang="en-US" altLang="zh-CN"/>
          </a:p>
          <a:p>
            <a:pPr algn="l"/>
            <a:r>
              <a:rPr lang="en-US" altLang="zh-CN"/>
              <a:t>[5]. "festo bionicants." from https://www.festo.com.cn/group/zh/cms/10157.htm.</a:t>
            </a:r>
            <a:endParaRPr lang="en-US" altLang="zh-CN"/>
          </a:p>
          <a:p>
            <a:pPr algn="l"/>
            <a:r>
              <a:rPr lang="en-US" altLang="zh-CN"/>
              <a:t>[6]. </a:t>
            </a:r>
            <a:r>
              <a:rPr lang="en-US" altLang="zh-CN">
                <a:sym typeface="+mn-ea"/>
              </a:rPr>
              <a:t>"festo eMotionButterflies." from </a:t>
            </a:r>
            <a:r>
              <a:rPr lang="en-US" altLang="zh-CN">
                <a:sym typeface="+mn-ea"/>
              </a:rPr>
              <a:t>https://www.festo.com/group/zh/cms/10216.htm.</a:t>
            </a:r>
            <a:endParaRPr lang="en-US" altLang="zh-CN">
              <a:sym typeface="+mn-ea"/>
            </a:endParaRPr>
          </a:p>
          <a:p>
            <a:pPr algn="l"/>
            <a:r>
              <a:rPr lang="en-US" altLang="zh-CN">
                <a:sym typeface="+mn-ea"/>
              </a:rPr>
              <a:t>[7]. </a:t>
            </a:r>
            <a:r>
              <a:rPr lang="en-US" altLang="zh-CN">
                <a:sym typeface="+mn-ea"/>
              </a:rPr>
              <a:t>"festo Bionickangoroo." from </a:t>
            </a:r>
            <a:r>
              <a:rPr lang="en-US" altLang="zh-CN">
                <a:sym typeface="+mn-ea"/>
              </a:rPr>
              <a:t>https://www.festo.com/group/zh/cms/10219.htm.</a:t>
            </a:r>
            <a:endParaRPr lang="en-US" altLang="zh-CN">
              <a:sym typeface="+mn-ea"/>
            </a:endParaRPr>
          </a:p>
          <a:p>
            <a:pPr algn="l"/>
            <a:r>
              <a:rPr lang="en-US" altLang="zh-CN">
                <a:sym typeface="+mn-ea"/>
              </a:rPr>
              <a:t>[8]. </a:t>
            </a:r>
            <a:r>
              <a:rPr lang="en-US" altLang="zh-CN">
                <a:sym typeface="+mn-ea"/>
              </a:rPr>
              <a:t>"</a:t>
            </a:r>
            <a:r>
              <a:rPr lang="zh-CN" altLang="en-US">
                <a:sym typeface="+mn-ea"/>
              </a:rPr>
              <a:t>仿生机器人实例</a:t>
            </a:r>
            <a:r>
              <a:rPr lang="en-US" altLang="zh-CN">
                <a:sym typeface="+mn-ea"/>
              </a:rPr>
              <a:t>." from </a:t>
            </a:r>
            <a:r>
              <a:rPr lang="en-US" altLang="zh-CN">
                <a:sym typeface="+mn-ea"/>
              </a:rPr>
              <a:t>http://robot.ofweek.com/2014-05/ART-8321203-8500-28806989_5.html.</a:t>
            </a:r>
            <a:endParaRPr lang="zh-CN" altLang="en-US">
              <a:sym typeface="+mn-ea"/>
            </a:endParaRPr>
          </a:p>
          <a:p>
            <a:pPr algn="l"/>
            <a:endParaRPr lang="en-US" altLang="zh-CN">
              <a:sym typeface="+mn-ea"/>
            </a:endParaRPr>
          </a:p>
          <a:p>
            <a:pPr algn="l"/>
            <a:endParaRPr lang="en-US" altLang="zh-CN"/>
          </a:p>
          <a:p>
            <a:pPr algn="l"/>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smtClean="0"/>
              <a:t>THANK</a:t>
            </a:r>
            <a:endParaRPr lang="en-US" altLang="zh-CN" smtClean="0"/>
          </a:p>
        </p:txBody>
      </p:sp>
      <p:sp>
        <p:nvSpPr>
          <p:cNvPr id="7" name="副标题 6"/>
          <p:cNvSpPr>
            <a:spLocks noGrp="1"/>
          </p:cNvSpPr>
          <p:nvPr>
            <p:ph sz="quarter" idx="13"/>
            <p:custDataLst>
              <p:tags r:id="rId2"/>
            </p:custDataLst>
          </p:nvPr>
        </p:nvSpPr>
        <p:spPr/>
        <p:txBody>
          <a:bodyPr>
            <a:normAutofit/>
          </a:bodyPr>
          <a:lstStyle/>
          <a:p>
            <a:pPr marL="0" indent="0" algn="ctr">
              <a:buNone/>
            </a:pPr>
            <a:r>
              <a:rPr lang="en-US" altLang="zh-CN" sz="6000" b="1" dirty="0">
                <a:solidFill>
                  <a:schemeClr val="bg1"/>
                </a:solidFill>
              </a:rPr>
              <a:t>YOU</a:t>
            </a:r>
            <a:endParaRPr lang="en-US" altLang="zh-CN" sz="6000" b="1" dirty="0">
              <a:solidFill>
                <a:schemeClr val="bg1"/>
              </a:solidFill>
            </a:endParaRPr>
          </a:p>
        </p:txBody>
      </p:sp>
      <p:sp>
        <p:nvSpPr>
          <p:cNvPr id="5" name="内容占位符 4"/>
          <p:cNvSpPr>
            <a:spLocks noGrp="1"/>
          </p:cNvSpPr>
          <p:nvPr>
            <p:ph sz="quarter" idx="14"/>
            <p:custDataLst>
              <p:tags r:id="rId3"/>
            </p:custDataLst>
          </p:nvPr>
        </p:nvSpPr>
        <p:spPr/>
        <p:txBody>
          <a:bodyPr>
            <a:noAutofit/>
          </a:bodyPr>
          <a:lstStyle/>
          <a:p>
            <a:r>
              <a:rPr lang="en-US" altLang="zh-CN" sz="6000" b="1" smtClean="0"/>
              <a:t>VERY</a:t>
            </a:r>
            <a:endParaRPr lang="en-US" altLang="zh-CN" sz="6000" b="1" smtClean="0"/>
          </a:p>
        </p:txBody>
      </p:sp>
      <p:sp>
        <p:nvSpPr>
          <p:cNvPr id="2" name="内容占位符 1"/>
          <p:cNvSpPr/>
          <p:nvPr>
            <p:ph sz="quarter" idx="15"/>
          </p:nvPr>
        </p:nvSpPr>
        <p:spPr/>
        <p:txBody>
          <a:bodyPr>
            <a:noAutofit/>
          </a:bodyPr>
          <a:p>
            <a:r>
              <a:rPr lang="en-US" altLang="zh-CN" sz="6000" b="1"/>
              <a:t>MUCH</a:t>
            </a:r>
            <a:endParaRPr lang="en-US" altLang="zh-CN" sz="6000" b="1"/>
          </a:p>
        </p:txBody>
      </p:sp>
    </p:spTree>
    <p:custDataLst>
      <p:tags r:id="rId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057275" y="357188"/>
          <a:ext cx="10201275" cy="18426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1057274" y="2305878"/>
          <a:ext cx="10201275" cy="33718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 name="组合 4"/>
          <p:cNvGrpSpPr/>
          <p:nvPr/>
        </p:nvGrpSpPr>
        <p:grpSpPr>
          <a:xfrm>
            <a:off x="1057275" y="5804452"/>
            <a:ext cx="10201274" cy="646331"/>
            <a:chOff x="1057275" y="5804452"/>
            <a:chExt cx="10201274" cy="646331"/>
          </a:xfrm>
        </p:grpSpPr>
        <p:sp>
          <p:nvSpPr>
            <p:cNvPr id="2" name="文本框 1"/>
            <p:cNvSpPr txBox="1"/>
            <p:nvPr/>
          </p:nvSpPr>
          <p:spPr>
            <a:xfrm>
              <a:off x="1057275" y="5804452"/>
              <a:ext cx="811282"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nchorCtr="0">
              <a:spAutoFit/>
            </a:bodyPr>
            <a:lstStyle/>
            <a:p>
              <a:pPr algn="ctr"/>
              <a:r>
                <a:rPr lang="zh-CN" altLang="en-US" dirty="0"/>
                <a:t>外部因素</a:t>
              </a:r>
              <a:endParaRPr lang="zh-CN" altLang="en-US" dirty="0"/>
            </a:p>
          </p:txBody>
        </p:sp>
        <p:sp>
          <p:nvSpPr>
            <p:cNvPr id="4" name="文本框 3"/>
            <p:cNvSpPr txBox="1"/>
            <p:nvPr/>
          </p:nvSpPr>
          <p:spPr>
            <a:xfrm>
              <a:off x="1868557" y="5817704"/>
              <a:ext cx="9389992" cy="61920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r>
                <a:rPr lang="zh-CN" altLang="en-US" dirty="0"/>
                <a:t>团队协作能力、文献搜索能力。</a:t>
              </a:r>
              <a:endParaRPr lang="zh-CN" altLang="en-US" dirty="0"/>
            </a:p>
          </p:txBody>
        </p:sp>
      </p:grpSp>
      <p:sp>
        <p:nvSpPr>
          <p:cNvPr id="6" name="文本框 5"/>
          <p:cNvSpPr txBox="1"/>
          <p:nvPr/>
        </p:nvSpPr>
        <p:spPr>
          <a:xfrm>
            <a:off x="320213" y="357188"/>
            <a:ext cx="461665" cy="6096620"/>
          </a:xfrm>
          <a:prstGeom prst="rect">
            <a:avLst/>
          </a:prstGeom>
        </p:spPr>
        <p:style>
          <a:lnRef idx="1">
            <a:schemeClr val="accent1"/>
          </a:lnRef>
          <a:fillRef idx="3">
            <a:schemeClr val="accent1"/>
          </a:fillRef>
          <a:effectRef idx="2">
            <a:schemeClr val="accent1"/>
          </a:effectRef>
          <a:fontRef idx="minor">
            <a:schemeClr val="lt1"/>
          </a:fontRef>
        </p:style>
        <p:txBody>
          <a:bodyPr vert="eaVert" wrap="square" rtlCol="0">
            <a:spAutoFit/>
          </a:bodyPr>
          <a:lstStyle/>
          <a:p>
            <a:pPr algn="ctr"/>
            <a:r>
              <a:rPr lang="zh-CN" altLang="en-US" dirty="0"/>
              <a:t>项目 </a:t>
            </a:r>
            <a:r>
              <a:rPr lang="en-US" altLang="zh-CN" dirty="0" smtClean="0"/>
              <a:t>:</a:t>
            </a:r>
            <a:r>
              <a:rPr lang="zh-CN" altLang="en-US" dirty="0" smtClean="0"/>
              <a:t>确定产业调研主题</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680720" y="1385570"/>
            <a:ext cx="3438525" cy="4702175"/>
            <a:chOff x="1031875" y="2400300"/>
            <a:chExt cx="1762125" cy="2406650"/>
          </a:xfrm>
        </p:grpSpPr>
        <p:sp>
          <p:nvSpPr>
            <p:cNvPr id="3074" name="Freeform 20"/>
            <p:cNvSpPr/>
            <p:nvPr>
              <p:custDataLst>
                <p:tags r:id="rId2"/>
              </p:custDataLst>
            </p:nvPr>
          </p:nvSpPr>
          <p:spPr bwMode="auto">
            <a:xfrm rot="2686422">
              <a:off x="1125538" y="2400300"/>
              <a:ext cx="900112" cy="711200"/>
            </a:xfrm>
            <a:custGeom>
              <a:avLst/>
              <a:gdLst>
                <a:gd name="T0" fmla="*/ 655397 w 1219200"/>
                <a:gd name="T1" fmla="*/ 390379 h 1054100"/>
                <a:gd name="T2" fmla="*/ 0 w 1219200"/>
                <a:gd name="T3" fmla="*/ 0 h 1054100"/>
                <a:gd name="T4" fmla="*/ 0 60000 65536"/>
                <a:gd name="T5" fmla="*/ 0 60000 65536"/>
              </a:gdLst>
              <a:ahLst/>
              <a:cxnLst>
                <a:cxn ang="T4">
                  <a:pos x="T0" y="T1"/>
                </a:cxn>
                <a:cxn ang="T5">
                  <a:pos x="T2" y="T3"/>
                </a:cxn>
              </a:cxnLst>
              <a:rect l="0" t="0" r="r" b="b"/>
              <a:pathLst>
                <a:path w="1219200" h="1054100">
                  <a:moveTo>
                    <a:pt x="1219200" y="1054100"/>
                  </a:moveTo>
                  <a:cubicBezTo>
                    <a:pt x="679450" y="648758"/>
                    <a:pt x="139700" y="2434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sp>
          <p:nvSpPr>
            <p:cNvPr id="3075" name="椭圆 14"/>
            <p:cNvSpPr>
              <a:spLocks noChangeArrowheads="1"/>
            </p:cNvSpPr>
            <p:nvPr>
              <p:custDataLst>
                <p:tags r:id="rId3"/>
              </p:custDataLst>
            </p:nvPr>
          </p:nvSpPr>
          <p:spPr bwMode="auto">
            <a:xfrm>
              <a:off x="1095375" y="3106738"/>
              <a:ext cx="1698625" cy="1700212"/>
            </a:xfrm>
            <a:prstGeom prst="ellipse">
              <a:avLst/>
            </a:prstGeom>
            <a:solidFill>
              <a:schemeClr val="accent1"/>
            </a:solidFill>
            <a:ln w="3175">
              <a:solidFill>
                <a:schemeClr val="bg1"/>
              </a:solid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lnSpc>
                  <a:spcPct val="140000"/>
                </a:lnSpc>
                <a:spcBef>
                  <a:spcPct val="0"/>
                </a:spcBef>
                <a:buFontTx/>
                <a:buNone/>
                <a:defRPr/>
              </a:pPr>
              <a:r>
                <a:rPr lang="zh-CN" altLang="en-US" sz="2000">
                  <a:solidFill>
                    <a:schemeClr val="bg1"/>
                  </a:solidFill>
                  <a:sym typeface="+mn-ea"/>
                </a:rPr>
                <a:t>仿生学原理，模仿生物结构、运动特性等设计的性能优越的机电系统。</a:t>
              </a:r>
              <a:endParaRPr lang="zh-CN" altLang="en-US" sz="2000" dirty="0">
                <a:solidFill>
                  <a:schemeClr val="bg1"/>
                </a:solidFill>
                <a:latin typeface="+mn-lt"/>
                <a:ea typeface="+mn-ea"/>
                <a:sym typeface="+mn-ea"/>
              </a:endParaRPr>
            </a:p>
          </p:txBody>
        </p:sp>
        <p:sp>
          <p:nvSpPr>
            <p:cNvPr id="13" name="Oval 23"/>
            <p:cNvSpPr>
              <a:spLocks noChangeArrowheads="1"/>
            </p:cNvSpPr>
            <p:nvPr>
              <p:custDataLst>
                <p:tags r:id="rId4"/>
              </p:custDataLst>
            </p:nvPr>
          </p:nvSpPr>
          <p:spPr bwMode="auto">
            <a:xfrm rot="20207413">
              <a:off x="1630363" y="3295650"/>
              <a:ext cx="155575" cy="155575"/>
            </a:xfrm>
            <a:prstGeom prst="ellipse">
              <a:avLst/>
            </a:prstGeom>
            <a:solidFill>
              <a:srgbClr val="FFFFFF"/>
            </a:solidFill>
            <a:ln w="25400">
              <a:solidFill>
                <a:srgbClr val="828282"/>
              </a:solidFill>
              <a:round/>
            </a:ln>
            <a:effectLst>
              <a:outerShdw dist="23000" dir="5400000" rotWithShape="0">
                <a:srgbClr val="808080">
                  <a:alpha val="34999"/>
                </a:srgbClr>
              </a:outerShdw>
            </a:effectLst>
          </p:spPr>
          <p:txBody>
            <a:bodyPr anchor="ctr">
              <a:normAutofit fontScale="45000" lnSpcReduction="20000"/>
            </a:bodyPr>
            <a:lstStyle/>
            <a:p>
              <a:pPr algn="ctr" eaLnBrk="1" hangingPunct="1">
                <a:spcBef>
                  <a:spcPts val="0"/>
                </a:spcBef>
                <a:spcAft>
                  <a:spcPts val="0"/>
                </a:spcAft>
                <a:defRPr/>
              </a:pPr>
              <a:endParaRPr lang="nb-NO">
                <a:solidFill>
                  <a:srgbClr val="FFFFFF"/>
                </a:solidFill>
                <a:latin typeface="+mn-lt"/>
                <a:ea typeface="+mn-ea"/>
              </a:endParaRPr>
            </a:p>
          </p:txBody>
        </p:sp>
        <p:sp>
          <p:nvSpPr>
            <p:cNvPr id="3077" name="Freeform 27"/>
            <p:cNvSpPr/>
            <p:nvPr>
              <p:custDataLst>
                <p:tags r:id="rId5"/>
              </p:custDataLst>
            </p:nvPr>
          </p:nvSpPr>
          <p:spPr bwMode="auto">
            <a:xfrm rot="2280707">
              <a:off x="1031875" y="2403475"/>
              <a:ext cx="989013" cy="701675"/>
            </a:xfrm>
            <a:custGeom>
              <a:avLst/>
              <a:gdLst>
                <a:gd name="T0" fmla="*/ 258968 w 1523757"/>
                <a:gd name="T1" fmla="*/ 153677 h 1163273"/>
                <a:gd name="T2" fmla="*/ 241038 w 1523757"/>
                <a:gd name="T3" fmla="*/ 129261 h 1163273"/>
                <a:gd name="T4" fmla="*/ 0 w 1523757"/>
                <a:gd name="T5" fmla="*/ 0 h 1163273"/>
                <a:gd name="T6" fmla="*/ 0 60000 65536"/>
                <a:gd name="T7" fmla="*/ 0 60000 65536"/>
                <a:gd name="T8" fmla="*/ 0 60000 65536"/>
              </a:gdLst>
              <a:ahLst/>
              <a:cxnLst>
                <a:cxn ang="T6">
                  <a:pos x="T0" y="T1"/>
                </a:cxn>
                <a:cxn ang="T7">
                  <a:pos x="T2" y="T3"/>
                </a:cxn>
                <a:cxn ang="T8">
                  <a:pos x="T4" y="T5"/>
                </a:cxn>
              </a:cxnLst>
              <a:rect l="0" t="0" r="r" b="b"/>
              <a:pathLst>
                <a:path w="1523757" h="1163273">
                  <a:moveTo>
                    <a:pt x="1459981" y="1162612"/>
                  </a:moveTo>
                  <a:cubicBezTo>
                    <a:pt x="1515014" y="1164728"/>
                    <a:pt x="1608667" y="1172633"/>
                    <a:pt x="1358900" y="977900"/>
                  </a:cubicBezTo>
                  <a:cubicBezTo>
                    <a:pt x="1109133" y="783167"/>
                    <a:pt x="152400" y="2307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grpSp>
      <p:grpSp>
        <p:nvGrpSpPr>
          <p:cNvPr id="3" name="组合 2"/>
          <p:cNvGrpSpPr/>
          <p:nvPr>
            <p:custDataLst>
              <p:tags r:id="rId6"/>
            </p:custDataLst>
          </p:nvPr>
        </p:nvGrpSpPr>
        <p:grpSpPr>
          <a:xfrm>
            <a:off x="3750310" y="1898016"/>
            <a:ext cx="2578100" cy="3799839"/>
            <a:chOff x="2736596" y="2501901"/>
            <a:chExt cx="1700212" cy="2541314"/>
          </a:xfrm>
        </p:grpSpPr>
        <p:sp>
          <p:nvSpPr>
            <p:cNvPr id="3078" name="Freeform 20"/>
            <p:cNvSpPr/>
            <p:nvPr>
              <p:custDataLst>
                <p:tags r:id="rId7"/>
              </p:custDataLst>
            </p:nvPr>
          </p:nvSpPr>
          <p:spPr bwMode="auto">
            <a:xfrm rot="2994041">
              <a:off x="2844800" y="2595563"/>
              <a:ext cx="898525" cy="711200"/>
            </a:xfrm>
            <a:custGeom>
              <a:avLst/>
              <a:gdLst>
                <a:gd name="T0" fmla="*/ 651936 w 1219200"/>
                <a:gd name="T1" fmla="*/ 390379 h 1054100"/>
                <a:gd name="T2" fmla="*/ 0 w 1219200"/>
                <a:gd name="T3" fmla="*/ 0 h 1054100"/>
                <a:gd name="T4" fmla="*/ 0 60000 65536"/>
                <a:gd name="T5" fmla="*/ 0 60000 65536"/>
              </a:gdLst>
              <a:ahLst/>
              <a:cxnLst>
                <a:cxn ang="T4">
                  <a:pos x="T0" y="T1"/>
                </a:cxn>
                <a:cxn ang="T5">
                  <a:pos x="T2" y="T3"/>
                </a:cxn>
              </a:cxnLst>
              <a:rect l="0" t="0" r="r" b="b"/>
              <a:pathLst>
                <a:path w="1219200" h="1054100">
                  <a:moveTo>
                    <a:pt x="1219200" y="1054100"/>
                  </a:moveTo>
                  <a:cubicBezTo>
                    <a:pt x="679450" y="648758"/>
                    <a:pt x="139700" y="2434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sp>
          <p:nvSpPr>
            <p:cNvPr id="3079" name="椭圆 25"/>
            <p:cNvSpPr>
              <a:spLocks noChangeArrowheads="1"/>
            </p:cNvSpPr>
            <p:nvPr>
              <p:custDataLst>
                <p:tags r:id="rId8"/>
              </p:custDataLst>
            </p:nvPr>
          </p:nvSpPr>
          <p:spPr bwMode="auto">
            <a:xfrm>
              <a:off x="2736596" y="3343003"/>
              <a:ext cx="1700212" cy="1700212"/>
            </a:xfrm>
            <a:prstGeom prst="ellipse">
              <a:avLst/>
            </a:prstGeom>
            <a:solidFill>
              <a:schemeClr val="accent1"/>
            </a:solidFill>
            <a:ln w="3175">
              <a:solidFill>
                <a:schemeClr val="bg1"/>
              </a:solidFill>
            </a:ln>
          </p:spPr>
          <p:txBody>
            <a:bodyPr lIns="0" tIns="0" rIns="0" bIns="0" anchor="ctr">
              <a:normAutofit lnSpcReduction="20000"/>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eaLnBrk="1" hangingPunct="1">
                <a:lnSpc>
                  <a:spcPct val="140000"/>
                </a:lnSpc>
                <a:spcBef>
                  <a:spcPct val="0"/>
                </a:spcBef>
                <a:buFontTx/>
                <a:buNone/>
                <a:defRPr/>
              </a:pPr>
              <a:endParaRPr lang="zh-CN" altLang="en-US" sz="1800">
                <a:sym typeface="+mn-ea"/>
              </a:endParaRPr>
            </a:p>
            <a:p>
              <a:pPr algn="ctr" eaLnBrk="1" hangingPunct="1">
                <a:lnSpc>
                  <a:spcPct val="140000"/>
                </a:lnSpc>
                <a:spcBef>
                  <a:spcPct val="0"/>
                </a:spcBef>
                <a:buFontTx/>
                <a:buNone/>
                <a:defRPr/>
              </a:pPr>
              <a:r>
                <a:rPr lang="zh-CN" altLang="en-US" sz="2000">
                  <a:solidFill>
                    <a:schemeClr val="bg1"/>
                  </a:solidFill>
                  <a:sym typeface="+mn-ea"/>
                </a:rPr>
                <a:t>完成反恐防爆、太空探索、抢险救灾等不适合由人来承担任务</a:t>
              </a:r>
              <a:endParaRPr lang="zh-CN" altLang="en-US" sz="2000">
                <a:solidFill>
                  <a:schemeClr val="bg1"/>
                </a:solidFill>
                <a:sym typeface="+mn-ea"/>
              </a:endParaRPr>
            </a:p>
            <a:p>
              <a:pPr algn="ctr" eaLnBrk="1" hangingPunct="1">
                <a:lnSpc>
                  <a:spcPct val="140000"/>
                </a:lnSpc>
                <a:spcBef>
                  <a:spcPct val="0"/>
                </a:spcBef>
                <a:buFontTx/>
                <a:buNone/>
                <a:defRPr/>
              </a:pPr>
              <a:endParaRPr lang="zh-CN" altLang="en-US" sz="2000" dirty="0">
                <a:solidFill>
                  <a:srgbClr val="FFFFFF"/>
                </a:solidFill>
                <a:latin typeface="+mn-lt"/>
                <a:ea typeface="+mn-ea"/>
              </a:endParaRPr>
            </a:p>
          </p:txBody>
        </p:sp>
        <p:sp>
          <p:nvSpPr>
            <p:cNvPr id="27" name="Oval 23"/>
            <p:cNvSpPr>
              <a:spLocks noChangeArrowheads="1"/>
            </p:cNvSpPr>
            <p:nvPr>
              <p:custDataLst>
                <p:tags r:id="rId9"/>
              </p:custDataLst>
            </p:nvPr>
          </p:nvSpPr>
          <p:spPr bwMode="auto">
            <a:xfrm rot="20515032">
              <a:off x="3292475" y="3500438"/>
              <a:ext cx="155575" cy="155575"/>
            </a:xfrm>
            <a:prstGeom prst="ellipse">
              <a:avLst/>
            </a:prstGeom>
            <a:solidFill>
              <a:srgbClr val="FFFFFF"/>
            </a:solidFill>
            <a:ln w="25400">
              <a:solidFill>
                <a:srgbClr val="828282"/>
              </a:solidFill>
              <a:round/>
            </a:ln>
            <a:effectLst>
              <a:outerShdw dist="23000" dir="5400000" rotWithShape="0">
                <a:srgbClr val="808080">
                  <a:alpha val="34999"/>
                </a:srgbClr>
              </a:outerShdw>
            </a:effectLst>
          </p:spPr>
          <p:txBody>
            <a:bodyPr anchor="ctr">
              <a:normAutofit fontScale="25000" lnSpcReduction="20000"/>
            </a:bodyPr>
            <a:lstStyle/>
            <a:p>
              <a:pPr algn="ctr" eaLnBrk="1" hangingPunct="1">
                <a:spcBef>
                  <a:spcPts val="0"/>
                </a:spcBef>
                <a:spcAft>
                  <a:spcPts val="0"/>
                </a:spcAft>
                <a:defRPr/>
              </a:pPr>
              <a:endParaRPr lang="nb-NO">
                <a:solidFill>
                  <a:srgbClr val="FFFFFF"/>
                </a:solidFill>
                <a:latin typeface="+mn-lt"/>
                <a:ea typeface="+mn-ea"/>
              </a:endParaRPr>
            </a:p>
          </p:txBody>
        </p:sp>
        <p:sp>
          <p:nvSpPr>
            <p:cNvPr id="3081" name="Freeform 27"/>
            <p:cNvSpPr/>
            <p:nvPr>
              <p:custDataLst>
                <p:tags r:id="rId10"/>
              </p:custDataLst>
            </p:nvPr>
          </p:nvSpPr>
          <p:spPr bwMode="auto">
            <a:xfrm rot="2588326">
              <a:off x="2751138" y="2593975"/>
              <a:ext cx="987425" cy="700088"/>
            </a:xfrm>
            <a:custGeom>
              <a:avLst/>
              <a:gdLst>
                <a:gd name="T0" fmla="*/ 257722 w 1523757"/>
                <a:gd name="T1" fmla="*/ 152636 h 1163273"/>
                <a:gd name="T2" fmla="*/ 239879 w 1523757"/>
                <a:gd name="T3" fmla="*/ 128386 h 1163273"/>
                <a:gd name="T4" fmla="*/ 0 w 1523757"/>
                <a:gd name="T5" fmla="*/ 0 h 1163273"/>
                <a:gd name="T6" fmla="*/ 0 60000 65536"/>
                <a:gd name="T7" fmla="*/ 0 60000 65536"/>
                <a:gd name="T8" fmla="*/ 0 60000 65536"/>
              </a:gdLst>
              <a:ahLst/>
              <a:cxnLst>
                <a:cxn ang="T6">
                  <a:pos x="T0" y="T1"/>
                </a:cxn>
                <a:cxn ang="T7">
                  <a:pos x="T2" y="T3"/>
                </a:cxn>
                <a:cxn ang="T8">
                  <a:pos x="T4" y="T5"/>
                </a:cxn>
              </a:cxnLst>
              <a:rect l="0" t="0" r="r" b="b"/>
              <a:pathLst>
                <a:path w="1523757" h="1163273">
                  <a:moveTo>
                    <a:pt x="1459981" y="1162612"/>
                  </a:moveTo>
                  <a:cubicBezTo>
                    <a:pt x="1515014" y="1164728"/>
                    <a:pt x="1608667" y="1172633"/>
                    <a:pt x="1358900" y="977900"/>
                  </a:cubicBezTo>
                  <a:cubicBezTo>
                    <a:pt x="1109133" y="783167"/>
                    <a:pt x="152400" y="2307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grpSp>
      <p:grpSp>
        <p:nvGrpSpPr>
          <p:cNvPr id="4" name="组合 3"/>
          <p:cNvGrpSpPr/>
          <p:nvPr>
            <p:custDataLst>
              <p:tags r:id="rId11"/>
            </p:custDataLst>
          </p:nvPr>
        </p:nvGrpSpPr>
        <p:grpSpPr>
          <a:xfrm>
            <a:off x="5971541" y="1551305"/>
            <a:ext cx="2739390" cy="3938905"/>
            <a:chOff x="4248482" y="2349500"/>
            <a:chExt cx="1698625" cy="2628501"/>
          </a:xfrm>
        </p:grpSpPr>
        <p:sp>
          <p:nvSpPr>
            <p:cNvPr id="3082" name="Freeform 20"/>
            <p:cNvSpPr/>
            <p:nvPr>
              <p:custDataLst>
                <p:tags r:id="rId12"/>
              </p:custDataLst>
            </p:nvPr>
          </p:nvSpPr>
          <p:spPr bwMode="auto">
            <a:xfrm rot="4359053">
              <a:off x="4876006" y="2513807"/>
              <a:ext cx="898525" cy="709612"/>
            </a:xfrm>
            <a:custGeom>
              <a:avLst/>
              <a:gdLst>
                <a:gd name="T0" fmla="*/ 651936 w 1219200"/>
                <a:gd name="T1" fmla="*/ 387770 h 1054100"/>
                <a:gd name="T2" fmla="*/ 0 w 1219200"/>
                <a:gd name="T3" fmla="*/ 0 h 1054100"/>
                <a:gd name="T4" fmla="*/ 0 60000 65536"/>
                <a:gd name="T5" fmla="*/ 0 60000 65536"/>
              </a:gdLst>
              <a:ahLst/>
              <a:cxnLst>
                <a:cxn ang="T4">
                  <a:pos x="T0" y="T1"/>
                </a:cxn>
                <a:cxn ang="T5">
                  <a:pos x="T2" y="T3"/>
                </a:cxn>
              </a:cxnLst>
              <a:rect l="0" t="0" r="r" b="b"/>
              <a:pathLst>
                <a:path w="1219200" h="1054100">
                  <a:moveTo>
                    <a:pt x="1219200" y="1054100"/>
                  </a:moveTo>
                  <a:cubicBezTo>
                    <a:pt x="679450" y="648758"/>
                    <a:pt x="139700" y="2434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sp>
          <p:nvSpPr>
            <p:cNvPr id="3083" name="椭圆 30"/>
            <p:cNvSpPr>
              <a:spLocks noChangeArrowheads="1"/>
            </p:cNvSpPr>
            <p:nvPr>
              <p:custDataLst>
                <p:tags r:id="rId13"/>
              </p:custDataLst>
            </p:nvPr>
          </p:nvSpPr>
          <p:spPr bwMode="auto">
            <a:xfrm>
              <a:off x="4248482" y="3277789"/>
              <a:ext cx="1698625" cy="1700212"/>
            </a:xfrm>
            <a:prstGeom prst="ellipse">
              <a:avLst/>
            </a:prstGeom>
            <a:solidFill>
              <a:schemeClr val="accent1"/>
            </a:solidFill>
            <a:ln w="3175">
              <a:solidFill>
                <a:schemeClr val="bg1"/>
              </a:solid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a:r>
                <a:rPr lang="zh-CN" altLang="en-US" sz="2000">
                  <a:solidFill>
                    <a:schemeClr val="bg1"/>
                  </a:solidFill>
                  <a:sym typeface="+mn-ea"/>
                </a:rPr>
                <a:t>陆面</a:t>
              </a:r>
              <a:endParaRPr lang="zh-CN" altLang="en-US" sz="2000">
                <a:solidFill>
                  <a:schemeClr val="bg1"/>
                </a:solidFill>
                <a:sym typeface="+mn-ea"/>
              </a:endParaRPr>
            </a:p>
            <a:p>
              <a:pPr algn="ctr"/>
              <a:r>
                <a:rPr lang="zh-CN" altLang="en-US" sz="2000">
                  <a:solidFill>
                    <a:schemeClr val="bg1"/>
                  </a:solidFill>
                  <a:sym typeface="+mn-ea"/>
                </a:rPr>
                <a:t>空中</a:t>
              </a:r>
              <a:endParaRPr lang="zh-CN" altLang="en-US" sz="2000">
                <a:solidFill>
                  <a:schemeClr val="bg1"/>
                </a:solidFill>
                <a:sym typeface="+mn-ea"/>
              </a:endParaRPr>
            </a:p>
            <a:p>
              <a:pPr algn="ctr"/>
              <a:r>
                <a:rPr lang="zh-CN" altLang="en-US" sz="2000">
                  <a:solidFill>
                    <a:schemeClr val="bg1"/>
                  </a:solidFill>
                  <a:sym typeface="+mn-ea"/>
                </a:rPr>
                <a:t>水下</a:t>
              </a:r>
              <a:endParaRPr lang="zh-CN" altLang="en-US" sz="2000" dirty="0">
                <a:solidFill>
                  <a:schemeClr val="bg1"/>
                </a:solidFill>
                <a:latin typeface="+mn-lt"/>
                <a:ea typeface="+mn-ea"/>
                <a:sym typeface="+mn-ea"/>
              </a:endParaRPr>
            </a:p>
          </p:txBody>
        </p:sp>
        <p:sp>
          <p:nvSpPr>
            <p:cNvPr id="32" name="Oval 23"/>
            <p:cNvSpPr>
              <a:spLocks noChangeArrowheads="1"/>
            </p:cNvSpPr>
            <p:nvPr>
              <p:custDataLst>
                <p:tags r:id="rId14"/>
              </p:custDataLst>
            </p:nvPr>
          </p:nvSpPr>
          <p:spPr bwMode="auto">
            <a:xfrm rot="280044">
              <a:off x="5076825" y="3398838"/>
              <a:ext cx="155575" cy="155575"/>
            </a:xfrm>
            <a:prstGeom prst="ellipse">
              <a:avLst/>
            </a:prstGeom>
            <a:solidFill>
              <a:srgbClr val="FFFFFF"/>
            </a:solidFill>
            <a:ln w="25400">
              <a:solidFill>
                <a:srgbClr val="828282"/>
              </a:solidFill>
              <a:round/>
            </a:ln>
            <a:effectLst>
              <a:outerShdw dist="23000" dir="5400000" rotWithShape="0">
                <a:srgbClr val="808080">
                  <a:alpha val="34999"/>
                </a:srgbClr>
              </a:outerShdw>
            </a:effectLst>
          </p:spPr>
          <p:txBody>
            <a:bodyPr anchor="ctr">
              <a:normAutofit fontScale="25000" lnSpcReduction="20000"/>
            </a:bodyPr>
            <a:lstStyle/>
            <a:p>
              <a:pPr algn="ctr" eaLnBrk="1" hangingPunct="1">
                <a:spcBef>
                  <a:spcPts val="0"/>
                </a:spcBef>
                <a:spcAft>
                  <a:spcPts val="0"/>
                </a:spcAft>
                <a:defRPr/>
              </a:pPr>
              <a:endParaRPr lang="nb-NO">
                <a:solidFill>
                  <a:srgbClr val="FFFFFF"/>
                </a:solidFill>
                <a:latin typeface="+mn-lt"/>
                <a:ea typeface="+mn-ea"/>
              </a:endParaRPr>
            </a:p>
          </p:txBody>
        </p:sp>
        <p:sp>
          <p:nvSpPr>
            <p:cNvPr id="3085" name="Freeform 27"/>
            <p:cNvSpPr/>
            <p:nvPr>
              <p:custDataLst>
                <p:tags r:id="rId15"/>
              </p:custDataLst>
            </p:nvPr>
          </p:nvSpPr>
          <p:spPr bwMode="auto">
            <a:xfrm rot="3953338">
              <a:off x="4787900" y="2493963"/>
              <a:ext cx="989013" cy="700087"/>
            </a:xfrm>
            <a:custGeom>
              <a:avLst/>
              <a:gdLst>
                <a:gd name="T0" fmla="*/ 258968 w 1523757"/>
                <a:gd name="T1" fmla="*/ 152636 h 1163273"/>
                <a:gd name="T2" fmla="*/ 241038 w 1523757"/>
                <a:gd name="T3" fmla="*/ 128386 h 1163273"/>
                <a:gd name="T4" fmla="*/ 0 w 1523757"/>
                <a:gd name="T5" fmla="*/ 0 h 1163273"/>
                <a:gd name="T6" fmla="*/ 0 60000 65536"/>
                <a:gd name="T7" fmla="*/ 0 60000 65536"/>
                <a:gd name="T8" fmla="*/ 0 60000 65536"/>
              </a:gdLst>
              <a:ahLst/>
              <a:cxnLst>
                <a:cxn ang="T6">
                  <a:pos x="T0" y="T1"/>
                </a:cxn>
                <a:cxn ang="T7">
                  <a:pos x="T2" y="T3"/>
                </a:cxn>
                <a:cxn ang="T8">
                  <a:pos x="T4" y="T5"/>
                </a:cxn>
              </a:cxnLst>
              <a:rect l="0" t="0" r="r" b="b"/>
              <a:pathLst>
                <a:path w="1523757" h="1163273">
                  <a:moveTo>
                    <a:pt x="1459981" y="1162612"/>
                  </a:moveTo>
                  <a:cubicBezTo>
                    <a:pt x="1515014" y="1164728"/>
                    <a:pt x="1608667" y="1172633"/>
                    <a:pt x="1358900" y="977900"/>
                  </a:cubicBezTo>
                  <a:cubicBezTo>
                    <a:pt x="1109133" y="783167"/>
                    <a:pt x="152400" y="2307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grpSp>
      <p:grpSp>
        <p:nvGrpSpPr>
          <p:cNvPr id="5" name="组合 4"/>
          <p:cNvGrpSpPr/>
          <p:nvPr>
            <p:custDataLst>
              <p:tags r:id="rId16"/>
            </p:custDataLst>
          </p:nvPr>
        </p:nvGrpSpPr>
        <p:grpSpPr>
          <a:xfrm>
            <a:off x="8363585" y="481330"/>
            <a:ext cx="3560445" cy="5226050"/>
            <a:chOff x="5894388" y="2327275"/>
            <a:chExt cx="1700212" cy="2611438"/>
          </a:xfrm>
        </p:grpSpPr>
        <p:sp>
          <p:nvSpPr>
            <p:cNvPr id="3086" name="Freeform 20"/>
            <p:cNvSpPr/>
            <p:nvPr>
              <p:custDataLst>
                <p:tags r:id="rId17"/>
              </p:custDataLst>
            </p:nvPr>
          </p:nvSpPr>
          <p:spPr bwMode="auto">
            <a:xfrm rot="3519799">
              <a:off x="6226175" y="2479676"/>
              <a:ext cx="898525" cy="711200"/>
            </a:xfrm>
            <a:custGeom>
              <a:avLst/>
              <a:gdLst>
                <a:gd name="T0" fmla="*/ 651936 w 1219200"/>
                <a:gd name="T1" fmla="*/ 390379 h 1054100"/>
                <a:gd name="T2" fmla="*/ 0 w 1219200"/>
                <a:gd name="T3" fmla="*/ 0 h 1054100"/>
                <a:gd name="T4" fmla="*/ 0 60000 65536"/>
                <a:gd name="T5" fmla="*/ 0 60000 65536"/>
              </a:gdLst>
              <a:ahLst/>
              <a:cxnLst>
                <a:cxn ang="T4">
                  <a:pos x="T0" y="T1"/>
                </a:cxn>
                <a:cxn ang="T5">
                  <a:pos x="T2" y="T3"/>
                </a:cxn>
              </a:cxnLst>
              <a:rect l="0" t="0" r="r" b="b"/>
              <a:pathLst>
                <a:path w="1219200" h="1054100">
                  <a:moveTo>
                    <a:pt x="1219200" y="1054100"/>
                  </a:moveTo>
                  <a:cubicBezTo>
                    <a:pt x="679450" y="648758"/>
                    <a:pt x="139700" y="2434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sp>
          <p:nvSpPr>
            <p:cNvPr id="3087" name="椭圆 16"/>
            <p:cNvSpPr>
              <a:spLocks noChangeArrowheads="1"/>
            </p:cNvSpPr>
            <p:nvPr>
              <p:custDataLst>
                <p:tags r:id="rId18"/>
              </p:custDataLst>
            </p:nvPr>
          </p:nvSpPr>
          <p:spPr bwMode="auto">
            <a:xfrm rot="-839254">
              <a:off x="5894388" y="3240088"/>
              <a:ext cx="1700212" cy="1698625"/>
            </a:xfrm>
            <a:prstGeom prst="ellipse">
              <a:avLst/>
            </a:prstGeom>
            <a:solidFill>
              <a:schemeClr val="accent1"/>
            </a:solidFill>
            <a:ln w="3175">
              <a:solidFill>
                <a:schemeClr val="bg1"/>
              </a:solidFill>
            </a:ln>
          </p:spPr>
          <p:txBody>
            <a:bodyPr lIns="0" tIns="0" rIns="0" bIns="0" anchor="ctr">
              <a:noAutofit/>
            </a:bodyPr>
            <a:lstStyle>
              <a:lvl1pPr>
                <a:spcBef>
                  <a:spcPct val="20000"/>
                </a:spcBef>
                <a:buFont typeface="Arial" panose="020B0604020202020204" pitchFamily="34" charset="0"/>
                <a:buChar char="•"/>
                <a:defRPr sz="3200">
                  <a:solidFill>
                    <a:schemeClr val="tx1"/>
                  </a:solidFill>
                  <a:latin typeface="Arial Narrow"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itchFamily="34" charset="0"/>
                  <a:ea typeface="微软雅黑" panose="020B0503020204020204" pitchFamily="34" charset="-122"/>
                </a:defRPr>
              </a:lvl9pPr>
            </a:lstStyle>
            <a:p>
              <a:pPr algn="ctr"/>
              <a:endParaRPr lang="zh-CN" altLang="en-US" sz="2000" b="1" u="sng">
                <a:sym typeface="+mn-ea"/>
              </a:endParaRPr>
            </a:p>
            <a:p>
              <a:pPr algn="ctr"/>
              <a:r>
                <a:rPr lang="zh-CN" altLang="en-US" sz="2000" b="1" u="sng">
                  <a:solidFill>
                    <a:schemeClr val="bg1"/>
                  </a:solidFill>
                  <a:sym typeface="+mn-ea"/>
                </a:rPr>
                <a:t>发展方向</a:t>
              </a:r>
              <a:endParaRPr lang="zh-CN" altLang="en-US" sz="2000" b="1" u="sng">
                <a:solidFill>
                  <a:schemeClr val="bg1"/>
                </a:solidFill>
                <a:sym typeface="+mn-ea"/>
              </a:endParaRPr>
            </a:p>
            <a:p>
              <a:pPr algn="ctr"/>
              <a:r>
                <a:rPr lang="zh-CN" altLang="en-US" sz="2000">
                  <a:solidFill>
                    <a:schemeClr val="bg1"/>
                  </a:solidFill>
                  <a:sym typeface="+mn-ea"/>
                </a:rPr>
                <a:t>刚柔混合结构</a:t>
              </a:r>
              <a:endParaRPr lang="zh-CN" altLang="en-US" sz="2000">
                <a:solidFill>
                  <a:schemeClr val="bg1"/>
                </a:solidFill>
                <a:sym typeface="+mn-ea"/>
              </a:endParaRPr>
            </a:p>
            <a:p>
              <a:pPr algn="ctr"/>
              <a:r>
                <a:rPr lang="zh-CN" altLang="en-US" sz="2000">
                  <a:solidFill>
                    <a:schemeClr val="bg1"/>
                  </a:solidFill>
                  <a:sym typeface="+mn-ea"/>
                </a:rPr>
                <a:t>仿生结构</a:t>
              </a:r>
              <a:endParaRPr lang="zh-CN" altLang="en-US" sz="2000">
                <a:solidFill>
                  <a:schemeClr val="bg1"/>
                </a:solidFill>
                <a:sym typeface="+mn-ea"/>
              </a:endParaRPr>
            </a:p>
            <a:p>
              <a:pPr algn="ctr"/>
              <a:r>
                <a:rPr lang="zh-CN" altLang="en-US" sz="2000">
                  <a:solidFill>
                    <a:schemeClr val="bg1"/>
                  </a:solidFill>
                  <a:sym typeface="+mn-ea"/>
                </a:rPr>
                <a:t>材料</a:t>
              </a:r>
              <a:endParaRPr lang="zh-CN" altLang="en-US" sz="2000">
                <a:solidFill>
                  <a:schemeClr val="bg1"/>
                </a:solidFill>
                <a:sym typeface="+mn-ea"/>
              </a:endParaRPr>
            </a:p>
            <a:p>
              <a:pPr algn="ctr"/>
              <a:r>
                <a:rPr lang="zh-CN" altLang="en-US" sz="2000">
                  <a:solidFill>
                    <a:schemeClr val="bg1"/>
                  </a:solidFill>
                  <a:sym typeface="+mn-ea"/>
                </a:rPr>
                <a:t>驱动一体化</a:t>
              </a:r>
              <a:endParaRPr lang="zh-CN" altLang="en-US" sz="2000">
                <a:solidFill>
                  <a:schemeClr val="bg1"/>
                </a:solidFill>
                <a:sym typeface="+mn-ea"/>
              </a:endParaRPr>
            </a:p>
            <a:p>
              <a:pPr algn="ctr"/>
              <a:r>
                <a:rPr lang="zh-CN" altLang="en-US" sz="2000">
                  <a:solidFill>
                    <a:schemeClr val="bg1"/>
                  </a:solidFill>
                  <a:sym typeface="+mn-ea"/>
                </a:rPr>
                <a:t>神经元精细控制</a:t>
              </a:r>
              <a:endParaRPr lang="zh-CN" altLang="en-US" sz="2000">
                <a:solidFill>
                  <a:schemeClr val="bg1"/>
                </a:solidFill>
                <a:sym typeface="+mn-ea"/>
              </a:endParaRPr>
            </a:p>
            <a:p>
              <a:pPr algn="ctr"/>
              <a:r>
                <a:rPr lang="zh-CN" altLang="en-US" sz="2000">
                  <a:solidFill>
                    <a:schemeClr val="bg1"/>
                  </a:solidFill>
                  <a:sym typeface="+mn-ea"/>
                </a:rPr>
                <a:t>高效的能量转换</a:t>
              </a:r>
              <a:endParaRPr lang="zh-CN" altLang="en-US" sz="2000" dirty="0">
                <a:solidFill>
                  <a:schemeClr val="bg1"/>
                </a:solidFill>
                <a:latin typeface="+mn-lt"/>
                <a:ea typeface="+mn-ea"/>
                <a:sym typeface="+mn-ea"/>
              </a:endParaRPr>
            </a:p>
          </p:txBody>
        </p:sp>
        <p:sp>
          <p:nvSpPr>
            <p:cNvPr id="18" name="Oval 23"/>
            <p:cNvSpPr>
              <a:spLocks noChangeArrowheads="1"/>
            </p:cNvSpPr>
            <p:nvPr>
              <p:custDataLst>
                <p:tags r:id="rId19"/>
              </p:custDataLst>
            </p:nvPr>
          </p:nvSpPr>
          <p:spPr bwMode="auto">
            <a:xfrm rot="21040790">
              <a:off x="6578600" y="3389313"/>
              <a:ext cx="155575" cy="155575"/>
            </a:xfrm>
            <a:prstGeom prst="ellipse">
              <a:avLst/>
            </a:prstGeom>
            <a:solidFill>
              <a:srgbClr val="FFFFFF"/>
            </a:solidFill>
            <a:ln w="25400">
              <a:solidFill>
                <a:srgbClr val="828282"/>
              </a:solidFill>
              <a:round/>
            </a:ln>
            <a:effectLst>
              <a:outerShdw dist="23000" dir="5400000" rotWithShape="0">
                <a:srgbClr val="808080">
                  <a:alpha val="34999"/>
                </a:srgbClr>
              </a:outerShdw>
            </a:effectLst>
          </p:spPr>
          <p:txBody>
            <a:bodyPr anchor="ctr">
              <a:normAutofit fontScale="45000" lnSpcReduction="20000"/>
            </a:bodyPr>
            <a:lstStyle/>
            <a:p>
              <a:pPr algn="ctr" eaLnBrk="1" hangingPunct="1">
                <a:spcBef>
                  <a:spcPts val="0"/>
                </a:spcBef>
                <a:spcAft>
                  <a:spcPts val="0"/>
                </a:spcAft>
                <a:defRPr/>
              </a:pPr>
              <a:endParaRPr lang="nb-NO">
                <a:solidFill>
                  <a:srgbClr val="FFFFFF"/>
                </a:solidFill>
                <a:latin typeface="+mn-lt"/>
                <a:ea typeface="+mn-ea"/>
              </a:endParaRPr>
            </a:p>
          </p:txBody>
        </p:sp>
        <p:sp>
          <p:nvSpPr>
            <p:cNvPr id="3089" name="Freeform 27"/>
            <p:cNvSpPr/>
            <p:nvPr>
              <p:custDataLst>
                <p:tags r:id="rId20"/>
              </p:custDataLst>
            </p:nvPr>
          </p:nvSpPr>
          <p:spPr bwMode="auto">
            <a:xfrm rot="3114084">
              <a:off x="6133306" y="2470944"/>
              <a:ext cx="989013" cy="701675"/>
            </a:xfrm>
            <a:custGeom>
              <a:avLst/>
              <a:gdLst>
                <a:gd name="T0" fmla="*/ 258968 w 1523757"/>
                <a:gd name="T1" fmla="*/ 153677 h 1163273"/>
                <a:gd name="T2" fmla="*/ 241038 w 1523757"/>
                <a:gd name="T3" fmla="*/ 129261 h 1163273"/>
                <a:gd name="T4" fmla="*/ 0 w 1523757"/>
                <a:gd name="T5" fmla="*/ 0 h 1163273"/>
                <a:gd name="T6" fmla="*/ 0 60000 65536"/>
                <a:gd name="T7" fmla="*/ 0 60000 65536"/>
                <a:gd name="T8" fmla="*/ 0 60000 65536"/>
              </a:gdLst>
              <a:ahLst/>
              <a:cxnLst>
                <a:cxn ang="T6">
                  <a:pos x="T0" y="T1"/>
                </a:cxn>
                <a:cxn ang="T7">
                  <a:pos x="T2" y="T3"/>
                </a:cxn>
                <a:cxn ang="T8">
                  <a:pos x="T4" y="T5"/>
                </a:cxn>
              </a:cxnLst>
              <a:rect l="0" t="0" r="r" b="b"/>
              <a:pathLst>
                <a:path w="1523757" h="1163273">
                  <a:moveTo>
                    <a:pt x="1459981" y="1162612"/>
                  </a:moveTo>
                  <a:cubicBezTo>
                    <a:pt x="1515014" y="1164728"/>
                    <a:pt x="1608667" y="1172633"/>
                    <a:pt x="1358900" y="977900"/>
                  </a:cubicBezTo>
                  <a:cubicBezTo>
                    <a:pt x="1109133" y="783167"/>
                    <a:pt x="152400" y="230717"/>
                    <a:pt x="0" y="0"/>
                  </a:cubicBezTo>
                </a:path>
              </a:pathLst>
            </a:custGeom>
            <a:noFill/>
            <a:ln w="25400" cap="flat" cmpd="sng">
              <a:solidFill>
                <a:schemeClr val="tx1">
                  <a:lumMod val="50000"/>
                  <a:lumOff val="50000"/>
                </a:schemeClr>
              </a:solidFill>
              <a:prstDash val="solid"/>
              <a:round/>
            </a:ln>
            <a:extLst>
              <a:ext uri="{909E8E84-426E-40DD-AFC4-6F175D3DCCD1}">
                <a14:hiddenFill xmlns:a14="http://schemas.microsoft.com/office/drawing/2010/main">
                  <a:solidFill>
                    <a:srgbClr val="FFFFFF"/>
                  </a:solidFill>
                </a14:hiddenFill>
              </a:ext>
            </a:extLst>
          </p:spPr>
          <p:txBody>
            <a:bodyPr anchor="ctr">
              <a:normAutofit/>
            </a:bodyPr>
            <a:lstStyle/>
            <a:p>
              <a:pPr>
                <a:defRPr/>
              </a:pPr>
              <a:endParaRPr lang="zh-CN" altLang="en-US">
                <a:latin typeface="+mn-lt"/>
                <a:ea typeface="+mn-ea"/>
              </a:endParaRPr>
            </a:p>
          </p:txBody>
        </p:sp>
      </p:grpSp>
      <p:sp>
        <p:nvSpPr>
          <p:cNvPr id="24" name="文本框 23"/>
          <p:cNvSpPr txBox="1"/>
          <p:nvPr>
            <p:custDataLst>
              <p:tags r:id="rId21"/>
            </p:custDataLst>
          </p:nvPr>
        </p:nvSpPr>
        <p:spPr>
          <a:xfrm>
            <a:off x="585219" y="529384"/>
            <a:ext cx="8251528" cy="855751"/>
          </a:xfrm>
          <a:prstGeom prst="rect">
            <a:avLst/>
          </a:prstGeom>
        </p:spPr>
        <p:txBody>
          <a:bodyPr vert="horz" wrap="square" lIns="91440" tIns="45720" rIns="91440" bIns="45720" rtlCol="0" anchor="b">
            <a:normAutofit/>
          </a:bodyPr>
          <a:lstStyle>
            <a:lvl1pPr defTabSz="914400" eaLnBrk="1" latinLnBrk="0" hangingPunct="1">
              <a:lnSpc>
                <a:spcPct val="90000"/>
              </a:lnSpc>
              <a:buNone/>
              <a:defRPr sz="3200" b="1" i="0" baseline="0">
                <a:solidFill>
                  <a:schemeClr val="accent1"/>
                </a:solidFill>
                <a:effectLst/>
                <a:latin typeface="+mn-lt"/>
                <a:ea typeface="+mj-ea"/>
                <a:cs typeface="+mj-cs"/>
              </a:defRPr>
            </a:lvl1pPr>
          </a:lstStyle>
          <a:p>
            <a:r>
              <a:rPr lang="zh-CN" altLang="en-US" sz="3600">
                <a:sym typeface="+mn-ea"/>
              </a:rPr>
              <a:t>仿生机器人</a:t>
            </a:r>
            <a:r>
              <a:rPr lang="en-US" altLang="zh-CN" sz="3600" baseline="30000">
                <a:sym typeface="+mn-ea"/>
              </a:rPr>
              <a:t>[1]</a:t>
            </a:r>
            <a:endParaRPr lang="en-US" altLang="zh-CN" sz="3600" baseline="30000">
              <a:sym typeface="+mn-ea"/>
            </a:endParaRPr>
          </a:p>
          <a:p>
            <a:endParaRPr lang="en-US" altLang="zh-CN" sz="3600" baseline="30000" dirty="0">
              <a:latin typeface="+mj-lt"/>
              <a:sym typeface="+mn-ea"/>
            </a:endParaRPr>
          </a:p>
        </p:txBody>
      </p:sp>
    </p:spTree>
    <p:custDataLst>
      <p:tags r:id="rId2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apture festo"/>
          <p:cNvPicPr>
            <a:picLocks noChangeAspect="1"/>
          </p:cNvPicPr>
          <p:nvPr/>
        </p:nvPicPr>
        <p:blipFill>
          <a:blip r:embed="rId1"/>
          <a:stretch>
            <a:fillRect/>
          </a:stretch>
        </p:blipFill>
        <p:spPr>
          <a:xfrm>
            <a:off x="6330950" y="1171575"/>
            <a:ext cx="5661025" cy="4166870"/>
          </a:xfrm>
          <a:prstGeom prst="rect">
            <a:avLst/>
          </a:prstGeom>
        </p:spPr>
      </p:pic>
      <p:sp>
        <p:nvSpPr>
          <p:cNvPr id="7" name="文本框 6"/>
          <p:cNvSpPr txBox="1"/>
          <p:nvPr/>
        </p:nvSpPr>
        <p:spPr>
          <a:xfrm>
            <a:off x="168275" y="1171575"/>
            <a:ext cx="6162675" cy="4511040"/>
          </a:xfrm>
          <a:prstGeom prst="rect">
            <a:avLst/>
          </a:prstGeom>
          <a:noFill/>
        </p:spPr>
        <p:txBody>
          <a:bodyPr wrap="square" rtlCol="0">
            <a:spAutoFit/>
          </a:bodyPr>
          <a:p>
            <a:r>
              <a:rPr lang="en-US" altLang="zh-CN" sz="3200" b="1"/>
              <a:t>Festo</a:t>
            </a:r>
            <a:endParaRPr lang="en-US" altLang="zh-CN" sz="3200" b="1"/>
          </a:p>
          <a:p>
            <a:endParaRPr lang="en-US" altLang="zh-CN" sz="3200" b="1"/>
          </a:p>
          <a:p>
            <a:r>
              <a:rPr lang="zh-CN" altLang="en-US" sz="2800" b="1" u="sng"/>
              <a:t>仿生学习网络（</a:t>
            </a:r>
            <a:r>
              <a:rPr lang="en-US" altLang="zh-CN" sz="2800" b="1" u="sng"/>
              <a:t>bionic learning network)</a:t>
            </a:r>
            <a:r>
              <a:rPr lang="en-US" altLang="zh-CN" sz="2800" b="1" u="sng" baseline="30000"/>
              <a:t>[2]</a:t>
            </a:r>
            <a:endParaRPr lang="en-US" altLang="zh-CN" sz="2800" b="1" u="sng" baseline="30000"/>
          </a:p>
          <a:p>
            <a:endParaRPr lang="en-US" altLang="zh-CN" sz="2800" b="1" u="sng"/>
          </a:p>
          <a:p>
            <a:r>
              <a:rPr lang="zh-CN" altLang="en-US" sz="2400" b="1"/>
              <a:t>为工厂自动化和工艺过程自动化提供新动力</a:t>
            </a:r>
            <a:r>
              <a:rPr lang="zh-CN" altLang="en-US" sz="2000" b="1"/>
              <a:t>  </a:t>
            </a:r>
            <a:endParaRPr lang="zh-CN" altLang="en-US" sz="2000" b="1"/>
          </a:p>
          <a:p>
            <a:endParaRPr lang="zh-CN" altLang="en-US"/>
          </a:p>
          <a:p>
            <a:endParaRPr lang="zh-CN" altLang="en-US" sz="2000"/>
          </a:p>
          <a:p>
            <a:r>
              <a:rPr lang="zh-CN" altLang="en-US" sz="2000"/>
              <a:t>在工厂日常活动中，自动化技术承担典型的任务，例如物料的抓取、运动和定位以及控制和调节工艺过程。自然界理所当然、简单和节能地完成所有这些任务。 什么还能比观察自然现象和从中学习更方便呢？</a:t>
            </a:r>
            <a:r>
              <a:rPr lang="en-US" altLang="zh-CN" sz="2000" baseline="30000"/>
              <a:t>[1 ]</a:t>
            </a:r>
            <a:endParaRPr lang="en-US" altLang="zh-CN" sz="2000" baseline="30000"/>
          </a:p>
        </p:txBody>
      </p:sp>
      <p:sp>
        <p:nvSpPr>
          <p:cNvPr id="8" name="文本框 7"/>
          <p:cNvSpPr txBox="1"/>
          <p:nvPr/>
        </p:nvSpPr>
        <p:spPr>
          <a:xfrm>
            <a:off x="6212840" y="5338445"/>
            <a:ext cx="5897880" cy="365760"/>
          </a:xfrm>
          <a:prstGeom prst="rect">
            <a:avLst/>
          </a:prstGeom>
          <a:noFill/>
        </p:spPr>
        <p:txBody>
          <a:bodyPr wrap="none" rtlCol="0">
            <a:spAutoFit/>
          </a:bodyPr>
          <a:p>
            <a:pPr algn="l"/>
            <a:r>
              <a:rPr lang="en-US" altLang="zh-CN"/>
              <a:t>source</a:t>
            </a:r>
            <a:r>
              <a:rPr lang="zh-CN" altLang="en-US"/>
              <a:t>：https://www.festo.com/group/zh/cms/12745.htm</a:t>
            </a:r>
            <a:endParaRPr lang="zh-CN" altLang="en-US"/>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1080" y="761365"/>
            <a:ext cx="9927590" cy="5029200"/>
          </a:xfrm>
          <a:prstGeom prst="rect">
            <a:avLst/>
          </a:prstGeom>
          <a:noFill/>
        </p:spPr>
        <p:txBody>
          <a:bodyPr wrap="square" rtlCol="0" anchor="t">
            <a:spAutoFit/>
          </a:bodyPr>
          <a:p>
            <a:r>
              <a:rPr lang="zh-CN" altLang="en-US" sz="2700"/>
              <a:t>谁在</a:t>
            </a:r>
            <a:r>
              <a:rPr lang="en-US" altLang="zh-CN" sz="2700"/>
              <a:t>Festo</a:t>
            </a:r>
            <a:r>
              <a:rPr lang="zh-CN" altLang="en-US" sz="2700"/>
              <a:t>仿生学习网络背后？</a:t>
            </a:r>
            <a:r>
              <a:rPr lang="en-US" altLang="zh-CN" sz="2700" baseline="30000"/>
              <a:t>[2]</a:t>
            </a:r>
            <a:endParaRPr lang="en-US" altLang="zh-CN" sz="2700" baseline="30000"/>
          </a:p>
          <a:p>
            <a:r>
              <a:rPr lang="zh-CN" altLang="en-US" sz="2700"/>
              <a:t>仿生学习网络的参加者——跨学科团队合作</a:t>
            </a:r>
            <a:endParaRPr lang="zh-CN" altLang="en-US" sz="2700"/>
          </a:p>
          <a:p>
            <a:endParaRPr lang="zh-CN" altLang="en-US" sz="2700"/>
          </a:p>
          <a:p>
            <a:r>
              <a:rPr lang="zh-CN" altLang="en-US" sz="2700"/>
              <a:t>90 年代开始以来，Festo就努力致力于仿生学这一主题。 2006 年，Festo建立了仿生学习网络。 随着仿生学习网络的建立，在著名高校、研究所和开发公司的联合体中，建立了生气勃勃的开放式交流。</a:t>
            </a:r>
            <a:endParaRPr lang="zh-CN" altLang="en-US" sz="2700"/>
          </a:p>
          <a:p>
            <a:endParaRPr lang="zh-CN" altLang="en-US" sz="2700"/>
          </a:p>
          <a:p>
            <a:r>
              <a:rPr lang="zh-CN" altLang="en-US" sz="2700"/>
              <a:t>核心团队由Festo的工程师和设计师、仿生学家和大学生组成。 该团队与其它企业领域的专家以及全世界的外部合作伙伴紧密合作。 这种开放式跨学科团队合作创造了新的前景，并为工业应用和未来可能的批量生产提供了新动力。</a:t>
            </a:r>
            <a:endParaRPr lang="zh-CN" altLang="en-US" sz="2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36575" y="370205"/>
            <a:ext cx="11228705" cy="5547360"/>
          </a:xfrm>
          <a:prstGeom prst="rect">
            <a:avLst/>
          </a:prstGeom>
        </p:spPr>
        <p:txBody>
          <a:bodyPr vert="horz" lIns="91440" tIns="45720" rIns="91440" bIns="45720" rtlCol="0" anchor="ctr" anchorCtr="0">
            <a:normAutofit fontScale="75000"/>
          </a:bodyPr>
          <a:lstStyle>
            <a:defPPr>
              <a:defRPr lang="zh-CN"/>
            </a:defPPr>
            <a:lvl1pPr>
              <a:defRPr sz="3200">
                <a:solidFill>
                  <a:schemeClr val="accent1">
                    <a:lumMod val="75000"/>
                  </a:schemeClr>
                </a:solidFill>
                <a:latin typeface="+mj-lt"/>
                <a:ea typeface="+mj-ea"/>
                <a:cs typeface="+mj-cs"/>
              </a:defRPr>
            </a:lvl1pPr>
          </a:lstStyle>
          <a:p>
            <a:r>
              <a:rPr lang="en-US" altLang="zh-CN" sz="3600" dirty="0">
                <a:solidFill>
                  <a:schemeClr val="tx1"/>
                </a:solidFill>
              </a:rPr>
              <a:t>Festo</a:t>
            </a:r>
            <a:r>
              <a:rPr lang="zh-CN" altLang="en-US" sz="3600" dirty="0">
                <a:solidFill>
                  <a:schemeClr val="tx1"/>
                </a:solidFill>
              </a:rPr>
              <a:t>仿生学习网络的目标——不仅仅是开发新技术</a:t>
            </a:r>
            <a:r>
              <a:rPr lang="en-US" altLang="zh-CN" sz="3600" baseline="30000" dirty="0">
                <a:solidFill>
                  <a:schemeClr val="tx1"/>
                </a:solidFill>
              </a:rPr>
              <a:t>[2]</a:t>
            </a:r>
            <a:endParaRPr lang="en-US" altLang="zh-CN" sz="3600" baseline="30000" dirty="0">
              <a:solidFill>
                <a:schemeClr val="tx1"/>
              </a:solidFill>
            </a:endParaRPr>
          </a:p>
          <a:p>
            <a:endParaRPr lang="zh-CN" altLang="en-US" sz="3600" dirty="0">
              <a:solidFill>
                <a:schemeClr val="tx1"/>
              </a:solidFill>
            </a:endParaRPr>
          </a:p>
          <a:p>
            <a:r>
              <a:rPr lang="zh-CN" altLang="en-US" sz="3600" dirty="0">
                <a:solidFill>
                  <a:schemeClr val="tx1"/>
                </a:solidFill>
              </a:rPr>
              <a:t>施加动力和推动创新，赋予灵感和激情鼓舞——作为技术领导者和学习企业，Festo将通过仿生学习网络，追踪清晰的目标：</a:t>
            </a:r>
            <a:endParaRPr lang="zh-CN" altLang="en-US" sz="3600" dirty="0">
              <a:solidFill>
                <a:schemeClr val="tx1"/>
              </a:solidFill>
            </a:endParaRPr>
          </a:p>
          <a:p>
            <a:endParaRPr lang="zh-CN" altLang="en-US" sz="3600" dirty="0">
              <a:solidFill>
                <a:schemeClr val="tx1"/>
              </a:solidFill>
            </a:endParaRPr>
          </a:p>
          <a:p>
            <a:pPr marL="457200" indent="-457200">
              <a:buFont typeface="Arial" panose="020B0604020202020204" pitchFamily="34" charset="0"/>
              <a:buChar char="•"/>
            </a:pPr>
            <a:r>
              <a:rPr lang="zh-CN" altLang="en-US" sz="3600" dirty="0">
                <a:solidFill>
                  <a:schemeClr val="tx1"/>
                </a:solidFill>
              </a:rPr>
              <a:t>连接各个网络，激励不同领域的人，与Festo一起开发他们的创意</a:t>
            </a:r>
            <a:endParaRPr lang="zh-CN" altLang="en-US" sz="3600" dirty="0">
              <a:solidFill>
                <a:schemeClr val="tx1"/>
              </a:solidFill>
            </a:endParaRPr>
          </a:p>
          <a:p>
            <a:pPr marL="457200" indent="-457200">
              <a:buFont typeface="Arial" panose="020B0604020202020204" pitchFamily="34" charset="0"/>
              <a:buChar char="•"/>
            </a:pPr>
            <a:r>
              <a:rPr lang="zh-CN" altLang="en-US" sz="3600" dirty="0">
                <a:solidFill>
                  <a:schemeClr val="tx1"/>
                </a:solidFill>
              </a:rPr>
              <a:t>察觉研发中的最新趋势并在此过程中试验新技术和加工工艺</a:t>
            </a:r>
            <a:endParaRPr lang="zh-CN" altLang="en-US" sz="3600" dirty="0">
              <a:solidFill>
                <a:schemeClr val="tx1"/>
              </a:solidFill>
            </a:endParaRPr>
          </a:p>
          <a:p>
            <a:pPr marL="457200" indent="-457200">
              <a:buFont typeface="Arial" panose="020B0604020202020204" pitchFamily="34" charset="0"/>
              <a:buChar char="•"/>
            </a:pPr>
            <a:r>
              <a:rPr lang="zh-CN" altLang="en-US" sz="3600" dirty="0">
                <a:solidFill>
                  <a:schemeClr val="tx1"/>
                </a:solidFill>
              </a:rPr>
              <a:t>提高寻找解决方案过程中的创造性，并通过原型样品制造推动产品  先期开发</a:t>
            </a:r>
            <a:endParaRPr lang="zh-CN" altLang="en-US" sz="3600" dirty="0">
              <a:solidFill>
                <a:schemeClr val="tx1"/>
              </a:solidFill>
            </a:endParaRPr>
          </a:p>
          <a:p>
            <a:pPr marL="457200" indent="-457200">
              <a:buFont typeface="Arial" panose="020B0604020202020204" pitchFamily="34" charset="0"/>
              <a:buChar char="•"/>
            </a:pPr>
            <a:r>
              <a:rPr lang="zh-CN" altLang="en-US" sz="3600" dirty="0">
                <a:solidFill>
                  <a:schemeClr val="tx1"/>
                </a:solidFill>
              </a:rPr>
              <a:t>通过所展示的方案解决原则，与客户和合作伙伴进行对话并探询客户对创新型主题的共鸣</a:t>
            </a:r>
            <a:endParaRPr lang="zh-CN" altLang="en-US" sz="3600" dirty="0">
              <a:solidFill>
                <a:schemeClr val="tx1"/>
              </a:solidFill>
            </a:endParaRPr>
          </a:p>
          <a:p>
            <a:pPr marL="457200" indent="-457200">
              <a:buFont typeface="Arial" panose="020B0604020202020204" pitchFamily="34" charset="0"/>
              <a:buChar char="•"/>
            </a:pPr>
            <a:r>
              <a:rPr lang="zh-CN" altLang="en-US" sz="3600" dirty="0">
                <a:solidFill>
                  <a:schemeClr val="tx1"/>
                </a:solidFill>
              </a:rPr>
              <a:t>引人瞩目地展示Festo方案解决能力，以便由此鼓舞年轻人热爱技术 并发现新的人才</a:t>
            </a:r>
            <a:endParaRPr lang="zh-CN" altLang="en-US" sz="3600" dirty="0">
              <a:solidFill>
                <a:schemeClr val="tx1"/>
              </a:solidFill>
            </a:endParaRPr>
          </a:p>
        </p:txBody>
      </p:sp>
    </p:spTree>
    <p:custDataLst>
      <p:tags r:id="rId2"/>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6565" y="524510"/>
            <a:ext cx="11111230" cy="5440680"/>
          </a:xfrm>
          <a:prstGeom prst="rect">
            <a:avLst/>
          </a:prstGeom>
          <a:noFill/>
        </p:spPr>
        <p:txBody>
          <a:bodyPr wrap="square" rtlCol="0">
            <a:spAutoFit/>
          </a:bodyPr>
          <a:p>
            <a:pPr algn="l"/>
            <a:r>
              <a:rPr lang="zh-CN" altLang="en-US" sz="2700"/>
              <a:t>开发合作伙伴Festo——客户创新的动力机</a:t>
            </a:r>
            <a:r>
              <a:rPr lang="en-US" altLang="zh-CN" sz="2700" baseline="30000"/>
              <a:t>[2]</a:t>
            </a:r>
            <a:endParaRPr lang="en-US" altLang="zh-CN" sz="2700" baseline="30000"/>
          </a:p>
          <a:p>
            <a:pPr algn="l"/>
            <a:endParaRPr lang="zh-CN" altLang="en-US" sz="2700"/>
          </a:p>
          <a:p>
            <a:pPr marL="457200" indent="-457200" algn="l">
              <a:buFont typeface="Arial" panose="020B0604020202020204" pitchFamily="34" charset="0"/>
              <a:buChar char="•"/>
            </a:pPr>
            <a:r>
              <a:rPr lang="zh-CN" altLang="en-US" sz="2700"/>
              <a:t>仿生学习网络的未来理念，作为开发平台，结合五花八门的技术和部件 - 从生产系列产品的加工理念直到软件以及控制和调节技术。</a:t>
            </a:r>
            <a:endParaRPr lang="zh-CN" altLang="en-US" sz="2700"/>
          </a:p>
          <a:p>
            <a:pPr algn="l"/>
            <a:endParaRPr lang="zh-CN" altLang="en-US" sz="2700"/>
          </a:p>
          <a:p>
            <a:pPr marL="457200" indent="-457200" algn="l">
              <a:buFont typeface="Arial" panose="020B0604020202020204" pitchFamily="34" charset="0"/>
              <a:buChar char="•"/>
            </a:pPr>
            <a:r>
              <a:rPr lang="zh-CN" altLang="en-US" sz="2700"/>
              <a:t>通过对各种单一技术的不断优化，Festo取得了多方面的知识和积累，以便与客户和合作伙伴共同开发和改进新产品和新的应用。由此所获得的专门知识，使Festo成为其最广泛的行业和需求 OEM 客户的头号合作伙伴。</a:t>
            </a:r>
            <a:endParaRPr lang="zh-CN" altLang="en-US" sz="2700"/>
          </a:p>
          <a:p>
            <a:pPr algn="l"/>
            <a:endParaRPr lang="zh-CN" altLang="en-US" sz="2700"/>
          </a:p>
          <a:p>
            <a:pPr marL="457200" indent="-457200" algn="l">
              <a:buFont typeface="Arial" panose="020B0604020202020204" pitchFamily="34" charset="0"/>
              <a:buChar char="•"/>
            </a:pPr>
            <a:r>
              <a:rPr lang="zh-CN" altLang="en-US" sz="2700"/>
              <a:t>Festo以其合适的组件和解决方案、服务和专业知识，从一开始就给予了客户支持，并且从市场分析到功能模拟，再经过样机直到高效率高产能的的系列生产，这种强有力的支持一直伴随在客户的身边。</a:t>
            </a:r>
            <a:endParaRPr lang="zh-CN" altLang="en-US" sz="2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custDataLst>
              <p:tags r:id="rId1"/>
            </p:custDataLst>
          </p:nvPr>
        </p:nvSpPr>
        <p:spPr>
          <a:xfrm>
            <a:off x="3828415" y="412115"/>
            <a:ext cx="4535170" cy="573405"/>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200" smtClean="0">
                <a:latin typeface="+mj-lt"/>
                <a:ea typeface="+mj-ea"/>
                <a:cs typeface="+mj-cs"/>
              </a:rPr>
              <a:t>工业上的仿生机器人</a:t>
            </a:r>
            <a:endParaRPr lang="zh-CN" altLang="en-US" sz="3200" smtClean="0">
              <a:latin typeface="+mj-lt"/>
              <a:ea typeface="+mj-ea"/>
              <a:cs typeface="+mj-cs"/>
            </a:endParaRPr>
          </a:p>
        </p:txBody>
      </p:sp>
      <p:grpSp>
        <p:nvGrpSpPr>
          <p:cNvPr id="13" name="组合 12"/>
          <p:cNvGrpSpPr/>
          <p:nvPr>
            <p:custDataLst>
              <p:tags r:id="rId2"/>
            </p:custDataLst>
          </p:nvPr>
        </p:nvGrpSpPr>
        <p:grpSpPr>
          <a:xfrm>
            <a:off x="294642" y="1237025"/>
            <a:ext cx="5486396" cy="571410"/>
            <a:chOff x="3352804" y="1960350"/>
            <a:chExt cx="5486393" cy="570962"/>
          </a:xfrm>
        </p:grpSpPr>
        <p:cxnSp>
          <p:nvCxnSpPr>
            <p:cNvPr id="14" name="直接连接符 13"/>
            <p:cNvCxnSpPr/>
            <p:nvPr>
              <p:custDataLst>
                <p:tags r:id="rId3"/>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4"/>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5"/>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6"/>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7"/>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8"/>
              </p:custDataLst>
            </p:nvPr>
          </p:nvSpPr>
          <p:spPr>
            <a:xfrm>
              <a:off x="3352804" y="2139215"/>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1</a:t>
              </a:r>
              <a:endParaRPr lang="zh-CN" altLang="en-US" dirty="0">
                <a:solidFill>
                  <a:schemeClr val="bg1"/>
                </a:solidFill>
              </a:endParaRPr>
            </a:p>
          </p:txBody>
        </p:sp>
        <p:sp>
          <p:nvSpPr>
            <p:cNvPr id="23" name="文本框 22"/>
            <p:cNvSpPr txBox="1"/>
            <p:nvPr>
              <p:custDataLst>
                <p:tags r:id="rId9"/>
              </p:custDataLst>
            </p:nvPr>
          </p:nvSpPr>
          <p:spPr>
            <a:xfrm>
              <a:off x="3736074" y="2074999"/>
              <a:ext cx="5103123" cy="452432"/>
            </a:xfrm>
            <a:prstGeom prst="rect">
              <a:avLst/>
            </a:prstGeom>
            <a:noFill/>
          </p:spPr>
          <p:txBody>
            <a:bodyPr wrap="square" rtlCol="0" anchor="ctr">
              <a:normAutofit/>
            </a:bodyPr>
            <a:lstStyle/>
            <a:p>
              <a:pPr>
                <a:lnSpc>
                  <a:spcPct val="130000"/>
                </a:lnSpc>
              </a:pPr>
              <a:r>
                <a:rPr lang="en-US" altLang="zh-CN" dirty="0" smtClean="0">
                  <a:solidFill>
                    <a:schemeClr val="accent1">
                      <a:lumMod val="75000"/>
                    </a:schemeClr>
                  </a:solidFill>
                  <a:latin typeface="+mn-lt"/>
                  <a:ea typeface="+mn-ea"/>
                </a:rPr>
                <a:t>BionicCobot-敏感的人机协作帮手 </a:t>
              </a:r>
              <a:r>
                <a:rPr lang="en-US" altLang="zh-CN" baseline="30000" dirty="0" smtClean="0">
                  <a:solidFill>
                    <a:schemeClr val="accent1">
                      <a:lumMod val="75000"/>
                    </a:schemeClr>
                  </a:solidFill>
                  <a:latin typeface="+mn-lt"/>
                  <a:ea typeface="+mn-ea"/>
                </a:rPr>
                <a:t>[3]</a:t>
              </a:r>
              <a:endParaRPr lang="en-US" altLang="zh-CN" baseline="30000" dirty="0" smtClean="0">
                <a:solidFill>
                  <a:schemeClr val="accent1">
                    <a:lumMod val="75000"/>
                  </a:schemeClr>
                </a:solidFill>
                <a:latin typeface="+mn-lt"/>
                <a:ea typeface="+mn-ea"/>
              </a:endParaRPr>
            </a:p>
          </p:txBody>
        </p:sp>
      </p:grpSp>
      <p:pic>
        <p:nvPicPr>
          <p:cNvPr id="2" name="图片 1" descr="Capture festo2"/>
          <p:cNvPicPr>
            <a:picLocks noChangeAspect="1"/>
          </p:cNvPicPr>
          <p:nvPr/>
        </p:nvPicPr>
        <p:blipFill>
          <a:blip r:embed="rId10"/>
          <a:stretch>
            <a:fillRect/>
          </a:stretch>
        </p:blipFill>
        <p:spPr>
          <a:xfrm>
            <a:off x="5979160" y="1351915"/>
            <a:ext cx="6078220" cy="4411345"/>
          </a:xfrm>
          <a:prstGeom prst="rect">
            <a:avLst/>
          </a:prstGeom>
        </p:spPr>
      </p:pic>
      <p:sp>
        <p:nvSpPr>
          <p:cNvPr id="3" name="文本框 2"/>
          <p:cNvSpPr txBox="1"/>
          <p:nvPr/>
        </p:nvSpPr>
        <p:spPr>
          <a:xfrm>
            <a:off x="350520" y="2362200"/>
            <a:ext cx="5067935" cy="3383280"/>
          </a:xfrm>
          <a:prstGeom prst="rect">
            <a:avLst/>
          </a:prstGeom>
          <a:noFill/>
        </p:spPr>
        <p:txBody>
          <a:bodyPr wrap="square" rtlCol="0">
            <a:spAutoFit/>
          </a:bodyPr>
          <a:p>
            <a:pPr marL="285750" indent="-285750" algn="l">
              <a:buFont typeface="Arial" panose="020B0604020202020204" pitchFamily="34" charset="0"/>
              <a:buChar char="•"/>
            </a:pPr>
            <a:r>
              <a:rPr lang="zh-CN" altLang="en-US"/>
              <a:t>BionicCobot不仅模仿人类手臂的解剖结构，如同其生物样本，气动轻型机器人可借助其灵活敏感的运动解决众多任务。得益于这种灵活性，这款机器人能够直接并安全地与员工一同工作。</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具有人类运动学原理的气动轻型机器人</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在发生碰撞的情况下，气动运动装置能够自动缩回，不会对人员构成威胁。这种系统自有的弹性以及极低的自重无需防护栏便可获得应用，由此实现了人机之间的直接与安全协作。</a:t>
            </a:r>
            <a:endParaRPr lang="en-US" altLang="zh-CN" baseline="30000"/>
          </a:p>
        </p:txBody>
      </p:sp>
      <p:sp>
        <p:nvSpPr>
          <p:cNvPr id="4" name="文本框 3"/>
          <p:cNvSpPr txBox="1"/>
          <p:nvPr/>
        </p:nvSpPr>
        <p:spPr>
          <a:xfrm>
            <a:off x="5989320" y="5882640"/>
            <a:ext cx="5732780" cy="365760"/>
          </a:xfrm>
          <a:prstGeom prst="rect">
            <a:avLst/>
          </a:prstGeom>
          <a:noFill/>
        </p:spPr>
        <p:txBody>
          <a:bodyPr wrap="none" rtlCol="0">
            <a:spAutoFit/>
          </a:bodyPr>
          <a:p>
            <a:pPr algn="l"/>
            <a:r>
              <a:rPr lang="en-US" altLang="zh-CN"/>
              <a:t>source:https://www.festo.com/group/zh/cms/12746.htm</a:t>
            </a:r>
            <a:endParaRPr lang="en-US" altLang="zh-CN"/>
          </a:p>
        </p:txBody>
      </p:sp>
    </p:spTree>
    <p:custDataLst>
      <p:tags r:id="rId1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custDataLst>
              <p:tags r:id="rId1"/>
            </p:custDataLst>
          </p:nvPr>
        </p:nvGrpSpPr>
        <p:grpSpPr>
          <a:xfrm>
            <a:off x="533400" y="523871"/>
            <a:ext cx="5486400" cy="570874"/>
            <a:chOff x="3352804" y="1960350"/>
            <a:chExt cx="5486393" cy="570962"/>
          </a:xfrm>
        </p:grpSpPr>
        <p:cxnSp>
          <p:nvCxnSpPr>
            <p:cNvPr id="24" name="直接连接符 23"/>
            <p:cNvCxnSpPr/>
            <p:nvPr>
              <p:custDataLst>
                <p:tags r:id="rId2"/>
              </p:custDataLst>
            </p:nvPr>
          </p:nvCxnSpPr>
          <p:spPr>
            <a:xfrm>
              <a:off x="3778410" y="2531312"/>
              <a:ext cx="450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3"/>
              </p:custDataLst>
            </p:nvPr>
          </p:nvCxnSpPr>
          <p:spPr>
            <a:xfrm>
              <a:off x="3778410" y="2070413"/>
              <a:ext cx="795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4"/>
              </p:custDataLst>
            </p:nvPr>
          </p:nvCxnSpPr>
          <p:spPr>
            <a:xfrm flipV="1">
              <a:off x="4574277" y="1960350"/>
              <a:ext cx="110066" cy="11006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5"/>
              </p:custDataLst>
            </p:nvPr>
          </p:nvCxnSpPr>
          <p:spPr>
            <a:xfrm flipH="1" flipV="1">
              <a:off x="4684340" y="1960350"/>
              <a:ext cx="110063" cy="1100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6"/>
              </p:custDataLst>
            </p:nvPr>
          </p:nvCxnSpPr>
          <p:spPr>
            <a:xfrm>
              <a:off x="4794403" y="2070413"/>
              <a:ext cx="347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custDataLst>
                <p:tags r:id="rId7"/>
              </p:custDataLst>
            </p:nvPr>
          </p:nvSpPr>
          <p:spPr>
            <a:xfrm>
              <a:off x="3352804" y="2139215"/>
              <a:ext cx="324000" cy="324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solidFill>
                    <a:schemeClr val="bg1"/>
                  </a:solidFill>
                </a:rPr>
                <a:t>2</a:t>
              </a:r>
              <a:endParaRPr lang="en-US" altLang="zh-CN" dirty="0">
                <a:solidFill>
                  <a:schemeClr val="bg1"/>
                </a:solidFill>
              </a:endParaRPr>
            </a:p>
          </p:txBody>
        </p:sp>
        <p:sp>
          <p:nvSpPr>
            <p:cNvPr id="32" name="文本框 31"/>
            <p:cNvSpPr txBox="1"/>
            <p:nvPr>
              <p:custDataLst>
                <p:tags r:id="rId8"/>
              </p:custDataLst>
            </p:nvPr>
          </p:nvSpPr>
          <p:spPr>
            <a:xfrm>
              <a:off x="3736074" y="2074999"/>
              <a:ext cx="5103123" cy="452432"/>
            </a:xfrm>
            <a:prstGeom prst="rect">
              <a:avLst/>
            </a:prstGeom>
            <a:noFill/>
          </p:spPr>
          <p:txBody>
            <a:bodyPr wrap="square" rtlCol="0" anchor="ctr">
              <a:normAutofit fontScale="90000"/>
            </a:bodyPr>
            <a:lstStyle/>
            <a:p>
              <a:pPr>
                <a:lnSpc>
                  <a:spcPct val="130000"/>
                </a:lnSpc>
              </a:pPr>
              <a:r>
                <a:rPr lang="zh-CN" altLang="en-US" dirty="0" smtClean="0">
                  <a:solidFill>
                    <a:schemeClr val="accent1">
                      <a:lumMod val="75000"/>
                    </a:schemeClr>
                  </a:solidFill>
                  <a:latin typeface="+mn-lt"/>
                  <a:ea typeface="+mn-ea"/>
                </a:rPr>
                <a:t>BionicMotionRobot</a:t>
              </a:r>
              <a:r>
                <a:rPr lang="en-US" altLang="zh-CN" dirty="0" smtClean="0">
                  <a:solidFill>
                    <a:schemeClr val="accent1">
                      <a:lumMod val="75000"/>
                    </a:schemeClr>
                  </a:solidFill>
                  <a:latin typeface="+mn-lt"/>
                  <a:ea typeface="+mn-ea"/>
                </a:rPr>
                <a:t>-具有自然运动形式的轻型机器人</a:t>
              </a:r>
              <a:r>
                <a:rPr lang="en-US" altLang="zh-CN" baseline="30000" dirty="0" smtClean="0">
                  <a:solidFill>
                    <a:schemeClr val="accent1">
                      <a:lumMod val="75000"/>
                    </a:schemeClr>
                  </a:solidFill>
                  <a:latin typeface="+mn-lt"/>
                  <a:ea typeface="+mn-ea"/>
                </a:rPr>
                <a:t>[4]</a:t>
              </a:r>
              <a:r>
                <a:rPr lang="en-US" altLang="zh-CN" dirty="0" smtClean="0">
                  <a:solidFill>
                    <a:schemeClr val="accent1">
                      <a:lumMod val="75000"/>
                    </a:schemeClr>
                  </a:solidFill>
                  <a:latin typeface="+mn-lt"/>
                  <a:ea typeface="+mn-ea"/>
                </a:rPr>
                <a:t> </a:t>
              </a:r>
              <a:endParaRPr lang="en-US" altLang="zh-CN" dirty="0" smtClean="0">
                <a:solidFill>
                  <a:schemeClr val="accent1">
                    <a:lumMod val="75000"/>
                  </a:schemeClr>
                </a:solidFill>
                <a:latin typeface="+mn-lt"/>
                <a:ea typeface="+mn-ea"/>
              </a:endParaRPr>
            </a:p>
          </p:txBody>
        </p:sp>
      </p:grpSp>
      <p:pic>
        <p:nvPicPr>
          <p:cNvPr id="2" name="图片 1" descr="festo 3"/>
          <p:cNvPicPr>
            <a:picLocks noChangeAspect="1"/>
          </p:cNvPicPr>
          <p:nvPr/>
        </p:nvPicPr>
        <p:blipFill>
          <a:blip r:embed="rId9"/>
          <a:stretch>
            <a:fillRect/>
          </a:stretch>
        </p:blipFill>
        <p:spPr>
          <a:xfrm>
            <a:off x="6450965" y="1176020"/>
            <a:ext cx="5629910" cy="4505960"/>
          </a:xfrm>
          <a:prstGeom prst="rect">
            <a:avLst/>
          </a:prstGeom>
        </p:spPr>
      </p:pic>
      <p:sp>
        <p:nvSpPr>
          <p:cNvPr id="3" name="文本框 2"/>
          <p:cNvSpPr txBox="1"/>
          <p:nvPr/>
        </p:nvSpPr>
        <p:spPr>
          <a:xfrm>
            <a:off x="533400" y="2026920"/>
            <a:ext cx="5775325" cy="3108960"/>
          </a:xfrm>
          <a:prstGeom prst="rect">
            <a:avLst/>
          </a:prstGeom>
          <a:noFill/>
        </p:spPr>
        <p:txBody>
          <a:bodyPr wrap="square" rtlCol="0">
            <a:spAutoFit/>
          </a:bodyPr>
          <a:p>
            <a:pPr marL="285750" indent="-285750" algn="l">
              <a:buFont typeface="Arial" panose="020B0604020202020204" pitchFamily="34" charset="0"/>
              <a:buChar char="•"/>
            </a:pPr>
            <a:r>
              <a:rPr lang="zh-CN" altLang="en-US"/>
              <a:t>无论</a:t>
            </a:r>
            <a:r>
              <a:rPr lang="zh-CN" altLang="en-US"/>
              <a:t>敏感、柔和、强大或动态—BionicMotionRobot从象鼻和章鱼触须的运动中获得启发。气动轻型机器人拥有十二个自由度，可通过约3千克的工作负载支撑自身重量。</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新型纤维技术释放完全力度潜力，整体运动装置的力度潜力能够首次获得最大释放。</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以自然样板为灵感的柔性运动装置。</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为未来协作式工作空间减负。</a:t>
            </a:r>
            <a:endParaRPr lang="zh-CN" altLang="en-US"/>
          </a:p>
        </p:txBody>
      </p:sp>
      <p:sp>
        <p:nvSpPr>
          <p:cNvPr id="4" name="文本框 3"/>
          <p:cNvSpPr txBox="1"/>
          <p:nvPr/>
        </p:nvSpPr>
        <p:spPr>
          <a:xfrm>
            <a:off x="6399530" y="5681980"/>
            <a:ext cx="5732780" cy="365760"/>
          </a:xfrm>
          <a:prstGeom prst="rect">
            <a:avLst/>
          </a:prstGeom>
          <a:noFill/>
        </p:spPr>
        <p:txBody>
          <a:bodyPr wrap="none" rtlCol="0">
            <a:spAutoFit/>
          </a:bodyPr>
          <a:p>
            <a:pPr algn="l"/>
            <a:r>
              <a:rPr lang="en-US" altLang="zh-CN"/>
              <a:t>source:https://www.festo.com/group/zh/cms/12747.htm</a:t>
            </a:r>
            <a:endParaRPr lang="en-US" altLang="zh-CN"/>
          </a:p>
        </p:txBody>
      </p:sp>
    </p:spTree>
    <p:custDataLst>
      <p:tags r:id="rId10"/>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UNIT_TYPE" val="i"/>
  <p:tag name="KSO_WM_UNIT_ID" val="custom198_27*i*0"/>
  <p:tag name="KSO_WM_TEMPLATE_CATEGORY" val="custom"/>
  <p:tag name="KSO_WM_TEMPLATE_INDEX" val="198"/>
</p:tagLst>
</file>

<file path=ppt/tags/tag10.xml><?xml version="1.0" encoding="utf-8"?>
<p:tagLst xmlns:p="http://schemas.openxmlformats.org/presentationml/2006/main">
  <p:tag name="KSO_WM_TAG_VERSION" val="1.0"/>
  <p:tag name="KSO_WM_BEAUTIFY_FLAG" val="#wm#"/>
  <p:tag name="KSO_WM_UNIT_TYPE" val="i"/>
  <p:tag name="KSO_WM_UNIT_ID" val="custom160473_24*i*0"/>
  <p:tag name="KSO_WM_TEMPLATE_CATEGORY" val="custom"/>
  <p:tag name="KSO_WM_TEMPLATE_INDEX" val="160473"/>
  <p:tag name="KSO_WM_UNIT_INDEX" val="0"/>
</p:tagLst>
</file>

<file path=ppt/tags/tag100.xml><?xml version="1.0" encoding="utf-8"?>
<p:tagLst xmlns:p="http://schemas.openxmlformats.org/presentationml/2006/main">
  <p:tag name="KSO_WM_TAG_VERSION" val="1.0"/>
  <p:tag name="KSO_WM_BEAUTIFY_FLAG" val="#wm#"/>
  <p:tag name="KSO_WM_UNIT_TYPE" val="i"/>
  <p:tag name="KSO_WM_UNIT_ID" val="custom160473_10*i*31"/>
  <p:tag name="KSO_WM_TEMPLATE_CATEGORY" val="custom"/>
  <p:tag name="KSO_WM_TEMPLATE_INDEX" val="160473"/>
  <p:tag name="KSO_WM_UNIT_INDEX" val="3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10*l_i*1_14"/>
  <p:tag name="KSO_WM_UNIT_CLEAR" val="1"/>
  <p:tag name="KSO_WM_UNIT_LAYERLEVEL" val="1_1"/>
  <p:tag name="KSO_WM_DIAGRAM_GROUP_CODE" val="l1-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10*l_i*1_15"/>
  <p:tag name="KSO_WM_UNIT_CLEAR" val="1"/>
  <p:tag name="KSO_WM_UNIT_LAYERLEVEL" val="1_1"/>
  <p:tag name="KSO_WM_DIAGRAM_GROUP_CODE" val="l1-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10*l_i*1_16"/>
  <p:tag name="KSO_WM_UNIT_CLEAR" val="1"/>
  <p:tag name="KSO_WM_UNIT_LAYERLEVEL" val="1_1"/>
  <p:tag name="KSO_WM_DIAGRAM_GROUP_CODE" val="l1-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10*l_i*1_17"/>
  <p:tag name="KSO_WM_UNIT_CLEAR" val="1"/>
  <p:tag name="KSO_WM_UNIT_LAYERLEVEL" val="1_1"/>
  <p:tag name="KSO_WM_DIAGRAM_GROUP_CODE" val="l1-1"/>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10*l_i*1_13"/>
  <p:tag name="KSO_WM_UNIT_CLEAR" val="1"/>
  <p:tag name="KSO_WM_UNIT_LAYERLEVEL" val="1_1"/>
  <p:tag name="KSO_WM_DIAGRAM_GROUP_CODE" val="l1-1"/>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10*l_i*1_18"/>
  <p:tag name="KSO_WM_UNIT_CLEAR" val="1"/>
  <p:tag name="KSO_WM_UNIT_LAYERLEVEL" val="1_1"/>
  <p:tag name="KSO_WM_DIAGRAM_GROUP_CODE" val="l1-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10*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08.xml><?xml version="1.0" encoding="utf-8"?>
<p:tagLst xmlns:p="http://schemas.openxmlformats.org/presentationml/2006/main">
  <p:tag name="KSO_WM_TAG_VERSION" val="1.0"/>
  <p:tag name="KSO_WM_BEAUTIFY_FLAG" val="#wm#"/>
  <p:tag name="KSO_WM_UNIT_TYPE" val="i"/>
  <p:tag name="KSO_WM_UNIT_ID" val="custom160473_10*i*31"/>
  <p:tag name="KSO_WM_TEMPLATE_CATEGORY" val="custom"/>
  <p:tag name="KSO_WM_TEMPLATE_INDEX" val="160473"/>
  <p:tag name="KSO_WM_UNIT_INDEX" val="31"/>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10*l_i*1_14"/>
  <p:tag name="KSO_WM_UNIT_CLEAR" val="1"/>
  <p:tag name="KSO_WM_UNIT_LAYERLEVEL" val="1_1"/>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24*l_i*1_1"/>
  <p:tag name="KSO_WM_UNIT_CLEAR" val="1"/>
  <p:tag name="KSO_WM_UNIT_LAYERLEVEL" val="1_1"/>
  <p:tag name="KSO_WM_DIAGRAM_GROUP_CODE" val="l1-3"/>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10*l_i*1_15"/>
  <p:tag name="KSO_WM_UNIT_CLEAR" val="1"/>
  <p:tag name="KSO_WM_UNIT_LAYERLEVEL" val="1_1"/>
  <p:tag name="KSO_WM_DIAGRAM_GROUP_CODE" val="l1-1"/>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10*l_i*1_16"/>
  <p:tag name="KSO_WM_UNIT_CLEAR" val="1"/>
  <p:tag name="KSO_WM_UNIT_LAYERLEVEL" val="1_1"/>
  <p:tag name="KSO_WM_DIAGRAM_GROUP_CODE" val="l1-1"/>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10*l_i*1_17"/>
  <p:tag name="KSO_WM_UNIT_CLEAR" val="1"/>
  <p:tag name="KSO_WM_UNIT_LAYERLEVEL" val="1_1"/>
  <p:tag name="KSO_WM_DIAGRAM_GROUP_CODE" val="l1-1"/>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10*l_i*1_13"/>
  <p:tag name="KSO_WM_UNIT_CLEAR" val="1"/>
  <p:tag name="KSO_WM_UNIT_LAYERLEVEL" val="1_1"/>
  <p:tag name="KSO_WM_DIAGRAM_GROUP_CODE" val="l1-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10*l_i*1_18"/>
  <p:tag name="KSO_WM_UNIT_CLEAR" val="1"/>
  <p:tag name="KSO_WM_UNIT_LAYERLEVEL" val="1_1"/>
  <p:tag name="KSO_WM_DIAGRAM_GROUP_CODE" val="l1-1"/>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10*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16.xml><?xml version="1.0" encoding="utf-8"?>
<p:tagLst xmlns:p="http://schemas.openxmlformats.org/presentationml/2006/main">
  <p:tag name="KSO_WM_TAG_VERSION" val="1.0"/>
  <p:tag name="KSO_WM_BEAUTIFY_FLAG" val="#wm#"/>
  <p:tag name="KSO_WM_UNIT_TYPE" val="i"/>
  <p:tag name="KSO_WM_UNIT_ID" val="custom160473_10*i*31"/>
  <p:tag name="KSO_WM_TEMPLATE_CATEGORY" val="custom"/>
  <p:tag name="KSO_WM_TEMPLATE_INDEX" val="160473"/>
  <p:tag name="KSO_WM_UNIT_INDEX" val="31"/>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10*l_i*1_14"/>
  <p:tag name="KSO_WM_UNIT_CLEAR" val="1"/>
  <p:tag name="KSO_WM_UNIT_LAYERLEVEL" val="1_1"/>
  <p:tag name="KSO_WM_DIAGRAM_GROUP_CODE" val="l1-1"/>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10*l_i*1_15"/>
  <p:tag name="KSO_WM_UNIT_CLEAR" val="1"/>
  <p:tag name="KSO_WM_UNIT_LAYERLEVEL" val="1_1"/>
  <p:tag name="KSO_WM_DIAGRAM_GROUP_CODE" val="l1-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10*l_i*1_16"/>
  <p:tag name="KSO_WM_UNIT_CLEAR" val="1"/>
  <p:tag name="KSO_WM_UNIT_LAYERLEVEL" val="1_1"/>
  <p:tag name="KSO_WM_DIAGRAM_GROUP_CODE" val="l1-1"/>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24*l_h_f*1_1_1"/>
  <p:tag name="KSO_WM_UNIT_CLEAR" val="1"/>
  <p:tag name="KSO_WM_UNIT_LAYERLEVEL" val="1_1_1"/>
  <p:tag name="KSO_WM_UNIT_VALUE" val="40"/>
  <p:tag name="KSO_WM_UNIT_HIGHLIGHT" val="0"/>
  <p:tag name="KSO_WM_UNIT_COMPATIBLE" val="0"/>
  <p:tag name="KSO_WM_UNIT_PRESET_TEXT_INDEX" val="3"/>
  <p:tag name="KSO_WM_DIAGRAM_GROUP_CODE" val="l1-3"/>
  <p:tag name="KSO_WM_UNIT_PRESET_TEXT_LEN" val="12"/>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10*l_i*1_17"/>
  <p:tag name="KSO_WM_UNIT_CLEAR" val="1"/>
  <p:tag name="KSO_WM_UNIT_LAYERLEVEL" val="1_1"/>
  <p:tag name="KSO_WM_DIAGRAM_GROUP_CODE" val="l1-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10*l_i*1_13"/>
  <p:tag name="KSO_WM_UNIT_CLEAR" val="1"/>
  <p:tag name="KSO_WM_UNIT_LAYERLEVEL" val="1_1"/>
  <p:tag name="KSO_WM_DIAGRAM_GROUP_CODE" val="l1-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10*l_i*1_18"/>
  <p:tag name="KSO_WM_UNIT_CLEAR" val="1"/>
  <p:tag name="KSO_WM_UNIT_LAYERLEVEL" val="1_1"/>
  <p:tag name="KSO_WM_DIAGRAM_GROUP_CODE" val="l1-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10*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12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27*a*1"/>
  <p:tag name="KSO_WM_UNIT_CLEAR" val="1"/>
  <p:tag name="KSO_WM_UNIT_LAYERLEVEL" val="1"/>
  <p:tag name="KSO_WM_UNIT_VALUE" val="6"/>
  <p:tag name="KSO_WM_UNIT_ISCONTENTSTITLE" val="0"/>
  <p:tag name="KSO_WM_UNIT_HIGHLIGHT" val="0"/>
  <p:tag name="KSO_WM_UNIT_COMPATIBLE" val="0"/>
  <p:tag name="KSO_WM_UNIT_PRESET_TEXT" val="THANKS"/>
</p:tagLst>
</file>

<file path=ppt/tags/tag12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27*b*1"/>
  <p:tag name="KSO_WM_UNIT_CLEAR" val="1"/>
  <p:tag name="KSO_WM_UNIT_LAYERLEVEL" val="1"/>
  <p:tag name="KSO_WM_UNIT_VALUE" val="28"/>
  <p:tag name="KSO_WM_UNIT_ISCONTENTSTITLE" val="0"/>
  <p:tag name="KSO_WM_UNIT_HIGHLIGHT" val="0"/>
  <p:tag name="KSO_WM_UNIT_COMPATIBLE" val="0"/>
  <p:tag name="KSO_WM_UNIT_PRESET_TEXT_INDEX" val="4"/>
  <p:tag name="KSO_WM_UNIT_PRESET_TEXT_LEN" val="11"/>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2"/>
  <p:tag name="KSO_WM_UNIT_ID" val="custom160473_27*b*2"/>
  <p:tag name="KSO_WM_UNIT_CLEAR" val="1"/>
  <p:tag name="KSO_WM_UNIT_LAYERLEVEL" val="1"/>
  <p:tag name="KSO_WM_UNIT_VALUE" val="28"/>
  <p:tag name="KSO_WM_UNIT_ISCONTENTSTITLE" val="0"/>
  <p:tag name="KSO_WM_UNIT_HIGHLIGHT" val="0"/>
  <p:tag name="KSO_WM_UNIT_COMPATIBLE" val="0"/>
  <p:tag name="KSO_WM_UNIT_PRESET_TEXT" val="Author：YourName"/>
</p:tagLst>
</file>

<file path=ppt/tags/tag127.xml><?xml version="1.0" encoding="utf-8"?>
<p:tagLst xmlns:p="http://schemas.openxmlformats.org/presentationml/2006/main">
  <p:tag name="KSO_WM_TEMPLATE_CATEGORY" val="custom"/>
  <p:tag name="KSO_WM_TEMPLATE_INDEX" val="160473"/>
  <p:tag name="KSO_WM_SLIDE_ID" val="custom160473_27"/>
  <p:tag name="KSO_WM_SLIDE_INDEX" val="27"/>
  <p:tag name="KSO_WM_SLIDE_ITEM_CNT" val="2"/>
  <p:tag name="KSO_WM_SLIDE_LAYOUT" val="a_b"/>
  <p:tag name="KSO_WM_SLIDE_LAYOUT_CNT" val="1_3"/>
  <p:tag name="KSO_WM_SLIDE_TYPE" val="endPage"/>
  <p:tag name="KSO_WM_BEAUTIFY_FLAG" val="#wm#"/>
  <p:tag name="KSO_WM_TAG_VERSION" val="1.0"/>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24*l_i*1_2"/>
  <p:tag name="KSO_WM_UNIT_CLEAR" val="1"/>
  <p:tag name="KSO_WM_UNIT_LAYERLEVEL" val="1_1"/>
  <p:tag name="KSO_WM_DIAGRAM_GROUP_CODE" val="l1-3"/>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24*l_i*1_3"/>
  <p:tag name="KSO_WM_UNIT_CLEAR" val="1"/>
  <p:tag name="KSO_WM_UNIT_LAYERLEVEL" val="1_1"/>
  <p:tag name="KSO_WM_DIAGRAM_GROUP_CODE" val="l1-3"/>
</p:tagLst>
</file>

<file path=ppt/tags/tag15.xml><?xml version="1.0" encoding="utf-8"?>
<p:tagLst xmlns:p="http://schemas.openxmlformats.org/presentationml/2006/main">
  <p:tag name="KSO_WM_TAG_VERSION" val="1.0"/>
  <p:tag name="KSO_WM_BEAUTIFY_FLAG" val="#wm#"/>
  <p:tag name="KSO_WM_UNIT_TYPE" val="i"/>
  <p:tag name="KSO_WM_UNIT_ID" val="custom160473_24*i*9"/>
  <p:tag name="KSO_WM_TEMPLATE_CATEGORY" val="custom"/>
  <p:tag name="KSO_WM_TEMPLATE_INDEX" val="160473"/>
  <p:tag name="KSO_WM_UNIT_INDEX" val="9"/>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24*l_i*1_4"/>
  <p:tag name="KSO_WM_UNIT_CLEAR" val="1"/>
  <p:tag name="KSO_WM_UNIT_LAYERLEVEL" val="1_1"/>
  <p:tag name="KSO_WM_DIAGRAM_GROUP_CODE" val="l1-3"/>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2_1"/>
  <p:tag name="KSO_WM_UNIT_ID" val="custom160473_24*l_h_f*1_2_1"/>
  <p:tag name="KSO_WM_UNIT_CLEAR" val="1"/>
  <p:tag name="KSO_WM_UNIT_LAYERLEVEL" val="1_1_1"/>
  <p:tag name="KSO_WM_UNIT_VALUE" val="40"/>
  <p:tag name="KSO_WM_UNIT_HIGHLIGHT" val="0"/>
  <p:tag name="KSO_WM_UNIT_COMPATIBLE" val="0"/>
  <p:tag name="KSO_WM_UNIT_PRESET_TEXT_INDEX" val="3"/>
  <p:tag name="KSO_WM_DIAGRAM_GROUP_CODE" val="l1-3"/>
  <p:tag name="KSO_WM_UNIT_PRESET_TEXT_LEN" val="12"/>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24*l_i*1_5"/>
  <p:tag name="KSO_WM_UNIT_CLEAR" val="1"/>
  <p:tag name="KSO_WM_UNIT_LAYERLEVEL" val="1_1"/>
  <p:tag name="KSO_WM_DIAGRAM_GROUP_CODE" val="l1-3"/>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24*l_i*1_6"/>
  <p:tag name="KSO_WM_UNIT_CLEAR" val="1"/>
  <p:tag name="KSO_WM_UNIT_LAYERLEVEL" val="1_1"/>
  <p:tag name="KSO_WM_DIAGRAM_GROUP_CODE" val="l1-3"/>
</p:tagLst>
</file>

<file path=ppt/tags/tag2.xml><?xml version="1.0" encoding="utf-8"?>
<p:tagLst xmlns:p="http://schemas.openxmlformats.org/presentationml/2006/main">
  <p:tag name="KSO_WM_TAG_VERSION" val="1.0"/>
  <p:tag name="KSO_WM_BEAUTIFY_FLAG" val="#wm#"/>
  <p:tag name="KSO_WM_UNIT_TYPE" val="i"/>
  <p:tag name="KSO_WM_UNIT_ID" val="custom198_27*i*1"/>
  <p:tag name="KSO_WM_TEMPLATE_CATEGORY" val="custom"/>
  <p:tag name="KSO_WM_TEMPLATE_INDEX" val="198"/>
</p:tagLst>
</file>

<file path=ppt/tags/tag20.xml><?xml version="1.0" encoding="utf-8"?>
<p:tagLst xmlns:p="http://schemas.openxmlformats.org/presentationml/2006/main">
  <p:tag name="KSO_WM_TAG_VERSION" val="1.0"/>
  <p:tag name="KSO_WM_BEAUTIFY_FLAG" val="#wm#"/>
  <p:tag name="KSO_WM_UNIT_TYPE" val="i"/>
  <p:tag name="KSO_WM_UNIT_ID" val="custom160473_24*i*18"/>
  <p:tag name="KSO_WM_TEMPLATE_CATEGORY" val="custom"/>
  <p:tag name="KSO_WM_TEMPLATE_INDEX" val="160473"/>
  <p:tag name="KSO_WM_UNIT_INDEX" val="18"/>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7"/>
  <p:tag name="KSO_WM_UNIT_ID" val="custom160473_24*l_i*1_7"/>
  <p:tag name="KSO_WM_UNIT_CLEAR" val="1"/>
  <p:tag name="KSO_WM_UNIT_LAYERLEVEL" val="1_1"/>
  <p:tag name="KSO_WM_DIAGRAM_GROUP_CODE" val="l1-3"/>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24*l_h_f*1_3_1"/>
  <p:tag name="KSO_WM_UNIT_CLEAR" val="1"/>
  <p:tag name="KSO_WM_UNIT_LAYERLEVEL" val="1_1_1"/>
  <p:tag name="KSO_WM_UNIT_VALUE" val="40"/>
  <p:tag name="KSO_WM_UNIT_HIGHLIGHT" val="0"/>
  <p:tag name="KSO_WM_UNIT_COMPATIBLE" val="0"/>
  <p:tag name="KSO_WM_UNIT_PRESET_TEXT_INDEX" val="3"/>
  <p:tag name="KSO_WM_DIAGRAM_GROUP_CODE" val="l1-3"/>
  <p:tag name="KSO_WM_UNIT_PRESET_TEXT_LEN" val="12"/>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8"/>
  <p:tag name="KSO_WM_UNIT_ID" val="custom160473_24*l_i*1_8"/>
  <p:tag name="KSO_WM_UNIT_CLEAR" val="1"/>
  <p:tag name="KSO_WM_UNIT_LAYERLEVEL" val="1_1"/>
  <p:tag name="KSO_WM_DIAGRAM_GROUP_CODE" val="l1-3"/>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9"/>
  <p:tag name="KSO_WM_UNIT_ID" val="custom160473_24*l_i*1_9"/>
  <p:tag name="KSO_WM_UNIT_CLEAR" val="1"/>
  <p:tag name="KSO_WM_UNIT_LAYERLEVEL" val="1_1"/>
  <p:tag name="KSO_WM_DIAGRAM_GROUP_CODE" val="l1-3"/>
</p:tagLst>
</file>

<file path=ppt/tags/tag25.xml><?xml version="1.0" encoding="utf-8"?>
<p:tagLst xmlns:p="http://schemas.openxmlformats.org/presentationml/2006/main">
  <p:tag name="KSO_WM_TAG_VERSION" val="1.0"/>
  <p:tag name="KSO_WM_BEAUTIFY_FLAG" val="#wm#"/>
  <p:tag name="KSO_WM_UNIT_TYPE" val="i"/>
  <p:tag name="KSO_WM_UNIT_ID" val="custom160473_24*i*27"/>
  <p:tag name="KSO_WM_TEMPLATE_CATEGORY" val="custom"/>
  <p:tag name="KSO_WM_TEMPLATE_INDEX" val="160473"/>
  <p:tag name="KSO_WM_UNIT_INDEX" val="27"/>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0"/>
  <p:tag name="KSO_WM_UNIT_ID" val="custom160473_24*l_i*1_10"/>
  <p:tag name="KSO_WM_UNIT_CLEAR" val="1"/>
  <p:tag name="KSO_WM_UNIT_LAYERLEVEL" val="1_1"/>
  <p:tag name="KSO_WM_DIAGRAM_GROUP_CODE" val="l1-3"/>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4_1"/>
  <p:tag name="KSO_WM_UNIT_ID" val="custom160473_24*l_h_f*1_4_1"/>
  <p:tag name="KSO_WM_UNIT_CLEAR" val="1"/>
  <p:tag name="KSO_WM_UNIT_LAYERLEVEL" val="1_1_1"/>
  <p:tag name="KSO_WM_UNIT_VALUE" val="40"/>
  <p:tag name="KSO_WM_UNIT_HIGHLIGHT" val="0"/>
  <p:tag name="KSO_WM_UNIT_COMPATIBLE" val="0"/>
  <p:tag name="KSO_WM_UNIT_PRESET_TEXT_INDEX" val="3"/>
  <p:tag name="KSO_WM_DIAGRAM_GROUP_CODE" val="l1-3"/>
  <p:tag name="KSO_WM_UNIT_PRESET_TEXT_LEN" val="12"/>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1"/>
  <p:tag name="KSO_WM_UNIT_ID" val="custom160473_24*l_i*1_11"/>
  <p:tag name="KSO_WM_UNIT_CLEAR" val="1"/>
  <p:tag name="KSO_WM_UNIT_LAYERLEVEL" val="1_1"/>
  <p:tag name="KSO_WM_DIAGRAM_GROUP_CODE" val="l1-3"/>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2"/>
  <p:tag name="KSO_WM_UNIT_ID" val="custom160473_24*l_i*1_12"/>
  <p:tag name="KSO_WM_UNIT_CLEAR" val="1"/>
  <p:tag name="KSO_WM_UNIT_LAYERLEVEL" val="1_1"/>
  <p:tag name="KSO_WM_DIAGRAM_GROUP_CODE" val="l1-3"/>
</p:tagLst>
</file>

<file path=ppt/tags/tag3.xml><?xml version="1.0" encoding="utf-8"?>
<p:tagLst xmlns:p="http://schemas.openxmlformats.org/presentationml/2006/main">
  <p:tag name="KSO_WM_TAG_VERSION" val="1.0"/>
  <p:tag name="KSO_WM_BEAUTIFY_FLAG" val="#wm#"/>
  <p:tag name="KSO_WM_UNIT_TYPE" val="i"/>
  <p:tag name="KSO_WM_UNIT_ID" val="custom198_27*i*2"/>
  <p:tag name="KSO_WM_TEMPLATE_CATEGORY" val="custom"/>
  <p:tag name="KSO_WM_TEMPLATE_INDEX" val="198"/>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24*a*1"/>
  <p:tag name="KSO_WM_UNIT_CLEAR" val="1"/>
  <p:tag name="KSO_WM_UNIT_LAYERLEVEL" val="1"/>
  <p:tag name="KSO_WM_UNIT_VALUE" val="19"/>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p="http://schemas.openxmlformats.org/presentationml/2006/main">
  <p:tag name="KSO_WM_TEMPLATE_CATEGORY" val="custom"/>
  <p:tag name="KSO_WM_TEMPLATE_INDEX" val="160473"/>
  <p:tag name="KSO_WM_SLIDE_ID" val="custom160473_24"/>
  <p:tag name="KSO_WM_SLIDE_INDEX" val="24"/>
  <p:tag name="KSO_WM_SLIDE_ITEM_CNT" val="4"/>
  <p:tag name="KSO_WM_SLIDE_LAYOUT" val="a_l"/>
  <p:tag name="KSO_WM_SLIDE_LAYOUT_CNT" val="1_1"/>
  <p:tag name="KSO_WM_SLIDE_TYPE" val="text"/>
  <p:tag name="KSO_WM_BEAUTIFY_FLAG" val="#wm#"/>
  <p:tag name="KSO_WM_TAG_VERSION" val="1.0"/>
  <p:tag name="KSO_WM_SLIDE_POSITION" val="170*190"/>
  <p:tag name="KSO_WM_SLIDE_SIZE" val="620*249"/>
  <p:tag name="KSO_WM_DIAGRAM_GROUP_CODE" val="l1-3"/>
</p:tagLst>
</file>

<file path=ppt/tags/tag32.xml><?xml version="1.0" encoding="utf-8"?>
<p:tagLst xmlns:p="http://schemas.openxmlformats.org/presentationml/2006/main">
  <p:tag name="KSO_WM_TEMPLATE_CATEGORY" val="custom"/>
  <p:tag name="KSO_WM_TEMPLATE_INDEX" val="160473"/>
  <p:tag name="KSO_WM_TAG_VERSION" val="1.0"/>
  <p:tag name="KSO_WM_SLIDE_ID" val="custom160473_4"/>
  <p:tag name="KSO_WM_SLIDE_INDEX" val="4"/>
  <p:tag name="KSO_WM_SLIDE_ITEM_CNT" val="2"/>
  <p:tag name="KSO_WM_SLIDE_LAYOUT" val="a_f_d"/>
  <p:tag name="KSO_WM_SLIDE_LAYOUT_CNT" val="1_1_1"/>
  <p:tag name="KSO_WM_SLIDE_TYPE" val="text"/>
  <p:tag name="KSO_WM_BEAUTIFY_FLAG" val="#wm#"/>
  <p:tag name="KSO_WM_SLIDE_POSITION" val="69*58"/>
  <p:tag name="KSO_WM_SLIDE_SIZE" val="822*425"/>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EMPLATE_CATEGORY" val="custom"/>
  <p:tag name="KSO_WM_TEMPLATE_INDEX" val="160473"/>
  <p:tag name="KSO_WM_TAG_VERSION" val="1.0"/>
  <p:tag name="KSO_WM_SLIDE_ID" val="custom160473_5"/>
  <p:tag name="KSO_WM_SLIDE_INDEX" val="5"/>
  <p:tag name="KSO_WM_SLIDE_ITEM_CNT" val="2"/>
  <p:tag name="KSO_WM_SLIDE_LAYOUT" val="a_f_d"/>
  <p:tag name="KSO_WM_SLIDE_LAYOUT_CNT" val="1_1_1"/>
  <p:tag name="KSO_WM_SLIDE_TYPE" val="text"/>
  <p:tag name="KSO_WM_BEAUTIFY_FLAG" val="#wm#"/>
  <p:tag name="KSO_WM_SLIDE_POSITION" val="122*108"/>
  <p:tag name="KSO_WM_SLIDE_SIZE" val="715*405"/>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6*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36.xml><?xml version="1.0" encoding="utf-8"?>
<p:tagLst xmlns:p="http://schemas.openxmlformats.org/presentationml/2006/main">
  <p:tag name="KSO_WM_TAG_VERSION" val="1.0"/>
  <p:tag name="KSO_WM_BEAUTIFY_FLAG" val="#wm#"/>
  <p:tag name="KSO_WM_UNIT_TYPE" val="i"/>
  <p:tag name="KSO_WM_UNIT_ID" val="custom160473_6*i*1"/>
  <p:tag name="KSO_WM_TEMPLATE_CATEGORY" val="custom"/>
  <p:tag name="KSO_WM_TEMPLATE_INDEX" val="160473"/>
  <p:tag name="KSO_WM_UNIT_INDEX" val="1"/>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6*l_i*1_1"/>
  <p:tag name="KSO_WM_UNIT_CLEAR" val="1"/>
  <p:tag name="KSO_WM_UNIT_LAYERLEVEL" val="1_1"/>
  <p:tag name="KSO_WM_DIAGRAM_GROUP_CODE" val="l1-1"/>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6*l_i*1_2"/>
  <p:tag name="KSO_WM_UNIT_CLEAR" val="1"/>
  <p:tag name="KSO_WM_UNIT_LAYERLEVEL" val="1_1"/>
  <p:tag name="KSO_WM_DIAGRAM_GROUP_CODE" val="l1-1"/>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6*l_i*1_3"/>
  <p:tag name="KSO_WM_UNIT_CLEAR" val="1"/>
  <p:tag name="KSO_WM_UNIT_LAYERLEVEL" val="1_1"/>
  <p:tag name="KSO_WM_DIAGRAM_GROUP_CODE" val="l1-1"/>
</p:tagLst>
</file>

<file path=ppt/tags/tag4.xml><?xml version="1.0" encoding="utf-8"?>
<p:tagLst xmlns:p="http://schemas.openxmlformats.org/presentationml/2006/main">
  <p:tag name="KSO_WM_TAG_VERSION" val="1.0"/>
  <p:tag name="KSO_WM_BEAUTIFY_FLAG" val="#wm#"/>
  <p:tag name="KSO_WM_UNIT_TYPE" val="i"/>
  <p:tag name="KSO_WM_UNIT_ID" val="custom198_27*i*3"/>
  <p:tag name="KSO_WM_TEMPLATE_CATEGORY" val="custom"/>
  <p:tag name="KSO_WM_TEMPLATE_INDEX" val="198"/>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6*l_i*1_4"/>
  <p:tag name="KSO_WM_UNIT_CLEAR" val="1"/>
  <p:tag name="KSO_WM_UNIT_LAYERLEVEL" val="1_1"/>
  <p:tag name="KSO_WM_DIAGRAM_GROUP_CODE" val="l1-1"/>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6*l_i*1_5"/>
  <p:tag name="KSO_WM_UNIT_CLEAR" val="1"/>
  <p:tag name="KSO_WM_UNIT_LAYERLEVEL" val="1_1"/>
  <p:tag name="KSO_WM_DIAGRAM_GROUP_CODE" val="l1-1"/>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6*l_i*1_6"/>
  <p:tag name="KSO_WM_UNIT_CLEAR" val="1"/>
  <p:tag name="KSO_WM_UNIT_LAYERLEVEL" val="1_1"/>
  <p:tag name="KSO_WM_DIAGRAM_GROUP_CODE" val="l1-1"/>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6*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44.xml><?xml version="1.0" encoding="utf-8"?>
<p:tagLst xmlns:p="http://schemas.openxmlformats.org/presentationml/2006/main">
  <p:tag name="KSO_WM_TEMPLATE_CATEGORY" val="custom"/>
  <p:tag name="KSO_WM_TEMPLATE_INDEX" val="160473"/>
  <p:tag name="KSO_WM_SLIDE_ID" val="custom160473_6"/>
  <p:tag name="KSO_WM_SLIDE_INDEX" val="6"/>
  <p:tag name="KSO_WM_SLIDE_ITEM_CNT" val="1"/>
  <p:tag name="KSO_WM_SLIDE_LAYOUT" val="a_l"/>
  <p:tag name="KSO_WM_SLIDE_LAYOUT_CNT" val="1_1"/>
  <p:tag name="KSO_WM_SLIDE_TYPE" val="contents"/>
  <p:tag name="KSO_WM_BEAUTIFY_FLAG" val="#wm#"/>
  <p:tag name="KSO_WM_TAG_VERSION" val="1.0"/>
  <p:tag name="KSO_WM_DIAGRAM_GROUP_CODE" val="l1-1"/>
</p:tagLst>
</file>

<file path=ppt/tags/tag45.xml><?xml version="1.0" encoding="utf-8"?>
<p:tagLst xmlns:p="http://schemas.openxmlformats.org/presentationml/2006/main">
  <p:tag name="KSO_WM_TAG_VERSION" val="1.0"/>
  <p:tag name="KSO_WM_BEAUTIFY_FLAG" val="#wm#"/>
  <p:tag name="KSO_WM_UNIT_TYPE" val="i"/>
  <p:tag name="KSO_WM_UNIT_ID" val="custom160473_7*i*1"/>
  <p:tag name="KSO_WM_TEMPLATE_CATEGORY" val="custom"/>
  <p:tag name="KSO_WM_TEMPLATE_INDEX" val="160473"/>
  <p:tag name="KSO_WM_UNIT_INDEX" val="1"/>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7*l_i*1_1"/>
  <p:tag name="KSO_WM_UNIT_CLEAR" val="1"/>
  <p:tag name="KSO_WM_UNIT_LAYERLEVEL" val="1_1"/>
  <p:tag name="KSO_WM_DIAGRAM_GROUP_CODE" val="l1-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7*l_i*1_2"/>
  <p:tag name="KSO_WM_UNIT_CLEAR" val="1"/>
  <p:tag name="KSO_WM_UNIT_LAYERLEVEL" val="1_1"/>
  <p:tag name="KSO_WM_DIAGRAM_GROUP_CODE" val="l1-1"/>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7*l_i*1_3"/>
  <p:tag name="KSO_WM_UNIT_CLEAR" val="1"/>
  <p:tag name="KSO_WM_UNIT_LAYERLEVEL" val="1_1"/>
  <p:tag name="KSO_WM_DIAGRAM_GROUP_CODE" val="l1-1"/>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7*l_i*1_4"/>
  <p:tag name="KSO_WM_UNIT_CLEAR" val="1"/>
  <p:tag name="KSO_WM_UNIT_LAYERLEVEL" val="1_1"/>
  <p:tag name="KSO_WM_DIAGRAM_GROUP_CODE" val="l1-1"/>
</p:tagLst>
</file>

<file path=ppt/tags/tag5.xml><?xml version="1.0" encoding="utf-8"?>
<p:tagLst xmlns:p="http://schemas.openxmlformats.org/presentationml/2006/main">
  <p:tag name="KSO_WM_TAG_VERSION" val="1.0"/>
  <p:tag name="KSO_WM_TEMPLATE_CATEGORY" val="custom"/>
  <p:tag name="KSO_WM_TEMPLATE_INDEX" val="160473"/>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7*l_i*1_5"/>
  <p:tag name="KSO_WM_UNIT_CLEAR" val="1"/>
  <p:tag name="KSO_WM_UNIT_LAYERLEVEL" val="1_1"/>
  <p:tag name="KSO_WM_DIAGRAM_GROUP_CODE" val="l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7*l_i*1_6"/>
  <p:tag name="KSO_WM_UNIT_CLEAR" val="1"/>
  <p:tag name="KSO_WM_UNIT_LAYERLEVEL" val="1_1"/>
  <p:tag name="KSO_WM_DIAGRAM_GROUP_CODE" val="l1-1"/>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7*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53.xml><?xml version="1.0" encoding="utf-8"?>
<p:tagLst xmlns:p="http://schemas.openxmlformats.org/presentationml/2006/main">
  <p:tag name="KSO_WM_TEMPLATE_CATEGORY" val="custom"/>
  <p:tag name="KSO_WM_TEMPLATE_INDEX" val="160473"/>
  <p:tag name="KSO_WM_SLIDE_ID" val="custom160473_7"/>
  <p:tag name="KSO_WM_SLIDE_INDEX" val="7"/>
  <p:tag name="KSO_WM_SLIDE_ITEM_CNT" val="2"/>
  <p:tag name="KSO_WM_SLIDE_LAYOUT" val="a_l"/>
  <p:tag name="KSO_WM_SLIDE_LAYOUT_CNT" val="1_1"/>
  <p:tag name="KSO_WM_SLIDE_TYPE" val="contents"/>
  <p:tag name="KSO_WM_BEAUTIFY_FLAG" val="#wm#"/>
  <p:tag name="KSO_WM_TAG_VERSION" val="1.0"/>
  <p:tag name="KSO_WM_SLIDE_POSITION" val="174*184"/>
  <p:tag name="KSO_WM_SLIDE_SIZE" val="433*179"/>
  <p:tag name="KSO_WM_DIAGRAM_GROUP_CODE" val="l1-1"/>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8*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55.xml><?xml version="1.0" encoding="utf-8"?>
<p:tagLst xmlns:p="http://schemas.openxmlformats.org/presentationml/2006/main">
  <p:tag name="KSO_WM_TAG_VERSION" val="1.0"/>
  <p:tag name="KSO_WM_BEAUTIFY_FLAG" val="#wm#"/>
  <p:tag name="KSO_WM_UNIT_TYPE" val="i"/>
  <p:tag name="KSO_WM_UNIT_ID" val="custom160473_8*i*1"/>
  <p:tag name="KSO_WM_TEMPLATE_CATEGORY" val="custom"/>
  <p:tag name="KSO_WM_TEMPLATE_INDEX" val="160473"/>
  <p:tag name="KSO_WM_UNIT_INDEX" val="1"/>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8*l_i*1_1"/>
  <p:tag name="KSO_WM_UNIT_CLEAR" val="1"/>
  <p:tag name="KSO_WM_UNIT_LAYERLEVEL" val="1_1"/>
  <p:tag name="KSO_WM_DIAGRAM_GROUP_CODE" val="l1-1"/>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8*l_i*1_2"/>
  <p:tag name="KSO_WM_UNIT_CLEAR" val="1"/>
  <p:tag name="KSO_WM_UNIT_LAYERLEVEL" val="1_1"/>
  <p:tag name="KSO_WM_DIAGRAM_GROUP_CODE" val="l1-1"/>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8*l_i*1_3"/>
  <p:tag name="KSO_WM_UNIT_CLEAR" val="1"/>
  <p:tag name="KSO_WM_UNIT_LAYERLEVEL" val="1_1"/>
  <p:tag name="KSO_WM_DIAGRAM_GROUP_CODE" val="l1-1"/>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8*l_i*1_4"/>
  <p:tag name="KSO_WM_UNIT_CLEAR" val="1"/>
  <p:tag name="KSO_WM_UNIT_LAYERLEVEL" val="1_1"/>
  <p:tag name="KSO_WM_DIAGRAM_GROUP_CODE" val="l1-1"/>
</p:tagLst>
</file>

<file path=ppt/tags/tag6.xml><?xml version="1.0" encoding="utf-8"?>
<p:tagLst xmlns:p="http://schemas.openxmlformats.org/presentationml/2006/main">
  <p:tag name="KSO_WM_TAG_VERSION" val="1.0"/>
  <p:tag name="KSO_WM_TEMPLATE_CATEGORY" val="custom"/>
  <p:tag name="KSO_WM_TEMPLATE_INDEX" val="160473"/>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8*l_i*1_5"/>
  <p:tag name="KSO_WM_UNIT_CLEAR" val="1"/>
  <p:tag name="KSO_WM_UNIT_LAYERLEVEL" val="1_1"/>
  <p:tag name="KSO_WM_DIAGRAM_GROUP_CODE" val="l1-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8*l_i*1_6"/>
  <p:tag name="KSO_WM_UNIT_CLEAR" val="1"/>
  <p:tag name="KSO_WM_UNIT_LAYERLEVEL" val="1_1"/>
  <p:tag name="KSO_WM_DIAGRAM_GROUP_CODE" val="l1-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8*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63.xml><?xml version="1.0" encoding="utf-8"?>
<p:tagLst xmlns:p="http://schemas.openxmlformats.org/presentationml/2006/main">
  <p:tag name="KSO_WM_TEMPLATE_CATEGORY" val="custom"/>
  <p:tag name="KSO_WM_TEMPLATE_INDEX" val="160473"/>
  <p:tag name="KSO_WM_SLIDE_ID" val="custom160473_8"/>
  <p:tag name="KSO_WM_SLIDE_INDEX" val="8"/>
  <p:tag name="KSO_WM_SLIDE_ITEM_CNT" val="3"/>
  <p:tag name="KSO_WM_SLIDE_LAYOUT" val="a_l"/>
  <p:tag name="KSO_WM_SLIDE_LAYOUT_CNT" val="1_1"/>
  <p:tag name="KSO_WM_SLIDE_TYPE" val="contents"/>
  <p:tag name="KSO_WM_BEAUTIFY_FLAG" val="#wm#"/>
  <p:tag name="KSO_WM_TAG_VERSION" val="1.0"/>
  <p:tag name="KSO_WM_SLIDE_POSITION" val="174*184"/>
  <p:tag name="KSO_WM_SLIDE_SIZE" val="433*236"/>
  <p:tag name="KSO_WM_DIAGRAM_GROUP_CODE" val="l1-1"/>
</p:tagLst>
</file>

<file path=ppt/tags/tag64.xml><?xml version="1.0" encoding="utf-8"?>
<p:tagLst xmlns:p="http://schemas.openxmlformats.org/presentationml/2006/main">
  <p:tag name="KSO_WM_TAG_VERSION" val="1.0"/>
  <p:tag name="KSO_WM_BEAUTIFY_FLAG" val="#wm#"/>
  <p:tag name="KSO_WM_UNIT_TYPE" val="i"/>
  <p:tag name="KSO_WM_UNIT_ID" val="custom160473_9*i*1"/>
  <p:tag name="KSO_WM_TEMPLATE_CATEGORY" val="custom"/>
  <p:tag name="KSO_WM_TEMPLATE_INDEX" val="160473"/>
  <p:tag name="KSO_WM_UNIT_INDEX" val="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
  <p:tag name="KSO_WM_UNIT_ID" val="custom160473_9*l_i*1_1"/>
  <p:tag name="KSO_WM_UNIT_CLEAR" val="1"/>
  <p:tag name="KSO_WM_UNIT_LAYERLEVEL" val="1_1"/>
  <p:tag name="KSO_WM_DIAGRAM_GROUP_CODE" val="l1-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2"/>
  <p:tag name="KSO_WM_UNIT_ID" val="custom160473_9*l_i*1_2"/>
  <p:tag name="KSO_WM_UNIT_CLEAR" val="1"/>
  <p:tag name="KSO_WM_UNIT_LAYERLEVEL" val="1_1"/>
  <p:tag name="KSO_WM_DIAGRAM_GROUP_CODE" val="l1-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3"/>
  <p:tag name="KSO_WM_UNIT_ID" val="custom160473_9*l_i*1_3"/>
  <p:tag name="KSO_WM_UNIT_CLEAR" val="1"/>
  <p:tag name="KSO_WM_UNIT_LAYERLEVEL" val="1_1"/>
  <p:tag name="KSO_WM_DIAGRAM_GROUP_CODE" val="l1-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4"/>
  <p:tag name="KSO_WM_UNIT_ID" val="custom160473_9*l_i*1_4"/>
  <p:tag name="KSO_WM_UNIT_CLEAR" val="1"/>
  <p:tag name="KSO_WM_UNIT_LAYERLEVEL" val="1_1"/>
  <p:tag name="KSO_WM_DIAGRAM_GROUP_CODE" val="l1-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5"/>
  <p:tag name="KSO_WM_UNIT_ID" val="custom160473_9*l_i*1_5"/>
  <p:tag name="KSO_WM_UNIT_CLEAR" val="1"/>
  <p:tag name="KSO_WM_UNIT_LAYERLEVEL" val="1_1"/>
  <p:tag name="KSO_WM_DIAGRAM_GROUP_CODE" val="l1-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6"/>
  <p:tag name="KSO_WM_UNIT_ID" val="custom160473_9*l_i*1_6"/>
  <p:tag name="KSO_WM_UNIT_CLEAR" val="1"/>
  <p:tag name="KSO_WM_UNIT_LAYERLEVEL" val="1_1"/>
  <p:tag name="KSO_WM_DIAGRAM_GROUP_CODE" val="l1-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1_1"/>
  <p:tag name="KSO_WM_UNIT_ID" val="custom160473_9*l_h_f*1_1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72.xml><?xml version="1.0" encoding="utf-8"?>
<p:tagLst xmlns:p="http://schemas.openxmlformats.org/presentationml/2006/main">
  <p:tag name="KSO_WM_TEMPLATE_CATEGORY" val="custom"/>
  <p:tag name="KSO_WM_TEMPLATE_INDEX" val="160473"/>
  <p:tag name="KSO_WM_SLIDE_ID" val="custom160473_9"/>
  <p:tag name="KSO_WM_SLIDE_INDEX" val="9"/>
  <p:tag name="KSO_WM_SLIDE_ITEM_CNT" val="4"/>
  <p:tag name="KSO_WM_SLIDE_LAYOUT" val="a_l"/>
  <p:tag name="KSO_WM_SLIDE_LAYOUT_CNT" val="1_1"/>
  <p:tag name="KSO_WM_SLIDE_TYPE" val="contents"/>
  <p:tag name="KSO_WM_BEAUTIFY_FLAG" val="#wm#"/>
  <p:tag name="KSO_WM_TAG_VERSION" val="1.0"/>
  <p:tag name="KSO_WM_DIAGRAM_GROUP_CODE" val="l1-1"/>
</p:tagLst>
</file>

<file path=ppt/tags/tag73.xml><?xml version="1.0" encoding="utf-8"?>
<p:tagLst xmlns:p="http://schemas.openxmlformats.org/presentationml/2006/main">
  <p:tag name="KSO_WM_TAG_VERSION" val="1.0"/>
  <p:tag name="KSO_WM_BEAUTIFY_FLAG" val="#wm#"/>
  <p:tag name="KSO_WM_UNIT_TYPE" val="i"/>
  <p:tag name="KSO_WM_UNIT_ID" val="custom160473_10*i*31"/>
  <p:tag name="KSO_WM_TEMPLATE_CATEGORY" val="custom"/>
  <p:tag name="KSO_WM_TEMPLATE_INDEX" val="160473"/>
  <p:tag name="KSO_WM_UNIT_INDEX" val="3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10*l_i*1_14"/>
  <p:tag name="KSO_WM_UNIT_CLEAR" val="1"/>
  <p:tag name="KSO_WM_UNIT_LAYERLEVEL" val="1_1"/>
  <p:tag name="KSO_WM_DIAGRAM_GROUP_CODE" val="l1-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10*l_i*1_15"/>
  <p:tag name="KSO_WM_UNIT_CLEAR" val="1"/>
  <p:tag name="KSO_WM_UNIT_LAYERLEVEL" val="1_1"/>
  <p:tag name="KSO_WM_DIAGRAM_GROUP_CODE" val="l1-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10*l_i*1_16"/>
  <p:tag name="KSO_WM_UNIT_CLEAR" val="1"/>
  <p:tag name="KSO_WM_UNIT_LAYERLEVEL" val="1_1"/>
  <p:tag name="KSO_WM_DIAGRAM_GROUP_CODE" val="l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10*l_i*1_17"/>
  <p:tag name="KSO_WM_UNIT_CLEAR" val="1"/>
  <p:tag name="KSO_WM_UNIT_LAYERLEVEL" val="1_1"/>
  <p:tag name="KSO_WM_DIAGRAM_GROUP_CODE" val="l1-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10*l_i*1_13"/>
  <p:tag name="KSO_WM_UNIT_CLEAR" val="1"/>
  <p:tag name="KSO_WM_UNIT_LAYERLEVEL" val="1_1"/>
  <p:tag name="KSO_WM_DIAGRAM_GROUP_CODE" val="l1-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10*l_i*1_18"/>
  <p:tag name="KSO_WM_UNIT_CLEAR" val="1"/>
  <p:tag name="KSO_WM_UNIT_LAYERLEVEL" val="1_1"/>
  <p:tag name="KSO_WM_DIAGRAM_GROUP_CODE" val="l1-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b*1"/>
  <p:tag name="KSO_WM_UNIT_CLEAR" val="1"/>
  <p:tag name="KSO_WM_UNIT_LAYERLEVEL" val="1"/>
  <p:tag name="KSO_WM_UNIT_VALUE" val="35"/>
  <p:tag name="KSO_WM_UNIT_ISCONTENTSTITLE" val="0"/>
  <p:tag name="KSO_WM_UNIT_HIGHLIGHT" val="0"/>
  <p:tag name="KSO_WM_UNIT_COMPATIBLE" val="0"/>
  <p:tag name="KSO_WM_UNIT_PRESET_TEXT_INDEX" val="4"/>
  <p:tag name="KSO_WM_UNIT_PRESET_TEXT_LEN" val="57"/>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10*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81.xml><?xml version="1.0" encoding="utf-8"?>
<p:tagLst xmlns:p="http://schemas.openxmlformats.org/presentationml/2006/main">
  <p:tag name="KSO_WM_TEMPLATE_CATEGORY" val="custom"/>
  <p:tag name="KSO_WM_TEMPLATE_INDEX" val="160473"/>
  <p:tag name="KSO_WM_SLIDE_ID" val="custom160473_10"/>
  <p:tag name="KSO_WM_SLIDE_INDEX" val="10"/>
  <p:tag name="KSO_WM_SLIDE_ITEM_CNT" val="5"/>
  <p:tag name="KSO_WM_SLIDE_LAYOUT" val="a_l"/>
  <p:tag name="KSO_WM_SLIDE_LAYOUT_CNT" val="1_1"/>
  <p:tag name="KSO_WM_SLIDE_TYPE" val="contents"/>
  <p:tag name="KSO_WM_BEAUTIFY_FLAG" val="#wm#"/>
  <p:tag name="KSO_WM_TAG_VERSION" val="1.0"/>
  <p:tag name="KSO_WM_SLIDE_POSITION" val="182*149"/>
  <p:tag name="KSO_WM_SLIDE_SIZE" val="432*291"/>
  <p:tag name="KSO_WM_DIAGRAM_GROUP_CODE" val="l1-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1*a*1"/>
  <p:tag name="KSO_WM_UNIT_CLEAR" val="1"/>
  <p:tag name="KSO_WM_UNIT_LAYERLEVEL" val="1"/>
  <p:tag name="KSO_WM_UNIT_VALUE" val="11"/>
  <p:tag name="KSO_WM_UNIT_ISCONTENTSTITLE" val="0"/>
  <p:tag name="KSO_WM_UNIT_HIGHLIGHT" val="0"/>
  <p:tag name="KSO_WM_UNIT_COMPATIBLE" val="0"/>
  <p:tag name="KSO_WM_UNIT_PRESET_TEXT" val="CONTENTS"/>
</p:tagLst>
</file>

<file path=ppt/tags/tag83.xml><?xml version="1.0" encoding="utf-8"?>
<p:tagLst xmlns:p="http://schemas.openxmlformats.org/presentationml/2006/main">
  <p:tag name="KSO_WM_TAG_VERSION" val="1.0"/>
  <p:tag name="KSO_WM_BEAUTIFY_FLAG" val="#wm#"/>
  <p:tag name="KSO_WM_UNIT_TYPE" val="i"/>
  <p:tag name="KSO_WM_UNIT_ID" val="custom160473_10*i*31"/>
  <p:tag name="KSO_WM_TEMPLATE_CATEGORY" val="custom"/>
  <p:tag name="KSO_WM_TEMPLATE_INDEX" val="160473"/>
  <p:tag name="KSO_WM_UNIT_INDEX" val="3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10*l_i*1_14"/>
  <p:tag name="KSO_WM_UNIT_CLEAR" val="1"/>
  <p:tag name="KSO_WM_UNIT_LAYERLEVEL" val="1_1"/>
  <p:tag name="KSO_WM_DIAGRAM_GROUP_CODE" val="l1-1"/>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10*l_i*1_15"/>
  <p:tag name="KSO_WM_UNIT_CLEAR" val="1"/>
  <p:tag name="KSO_WM_UNIT_LAYERLEVEL" val="1_1"/>
  <p:tag name="KSO_WM_DIAGRAM_GROUP_CODE" val="l1-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10*l_i*1_16"/>
  <p:tag name="KSO_WM_UNIT_CLEAR" val="1"/>
  <p:tag name="KSO_WM_UNIT_LAYERLEVEL" val="1_1"/>
  <p:tag name="KSO_WM_DIAGRAM_GROUP_CODE" val="l1-1"/>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10*l_i*1_17"/>
  <p:tag name="KSO_WM_UNIT_CLEAR" val="1"/>
  <p:tag name="KSO_WM_UNIT_LAYERLEVEL" val="1_1"/>
  <p:tag name="KSO_WM_DIAGRAM_GROUP_CODE" val="l1-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10*l_i*1_13"/>
  <p:tag name="KSO_WM_UNIT_CLEAR" val="1"/>
  <p:tag name="KSO_WM_UNIT_LAYERLEVEL" val="1_1"/>
  <p:tag name="KSO_WM_DIAGRAM_GROUP_CODE" val="l1-1"/>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10*l_i*1_18"/>
  <p:tag name="KSO_WM_UNIT_CLEAR" val="1"/>
  <p:tag name="KSO_WM_UNIT_LAYERLEVEL" val="1_1"/>
  <p:tag name="KSO_WM_DIAGRAM_GROUP_CODE" val="l1-1"/>
</p:tagLst>
</file>

<file path=ppt/tags/tag9.xml><?xml version="1.0" encoding="utf-8"?>
<p:tagLst xmlns:p="http://schemas.openxmlformats.org/presentationml/2006/main">
  <p:tag name="KSO_WM_TEMPLATE_THUMBS_INDEX" val="1、8、12、15、19、20、25、27"/>
  <p:tag name="KSO_WM_TEMPLATE_CATEGORY" val="custom"/>
  <p:tag name="KSO_WM_TEMPLATE_INDEX" val="160473"/>
  <p:tag name="KSO_WM_SLIDE_ID" val="custom160473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10*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91.xml><?xml version="1.0" encoding="utf-8"?>
<p:tagLst xmlns:p="http://schemas.openxmlformats.org/presentationml/2006/main">
  <p:tag name="KSO_WM_TAG_VERSION" val="1.0"/>
  <p:tag name="KSO_WM_BEAUTIFY_FLAG" val="#wm#"/>
  <p:tag name="KSO_WM_UNIT_TYPE" val="i"/>
  <p:tag name="KSO_WM_UNIT_ID" val="custom160473_10*i*31"/>
  <p:tag name="KSO_WM_TEMPLATE_CATEGORY" val="custom"/>
  <p:tag name="KSO_WM_TEMPLATE_INDEX" val="160473"/>
  <p:tag name="KSO_WM_UNIT_INDEX" val="3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4"/>
  <p:tag name="KSO_WM_UNIT_ID" val="custom160473_10*l_i*1_14"/>
  <p:tag name="KSO_WM_UNIT_CLEAR" val="1"/>
  <p:tag name="KSO_WM_UNIT_LAYERLEVEL" val="1_1"/>
  <p:tag name="KSO_WM_DIAGRAM_GROUP_CODE" val="l1-1"/>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5"/>
  <p:tag name="KSO_WM_UNIT_ID" val="custom160473_10*l_i*1_15"/>
  <p:tag name="KSO_WM_UNIT_CLEAR" val="1"/>
  <p:tag name="KSO_WM_UNIT_LAYERLEVEL" val="1_1"/>
  <p:tag name="KSO_WM_DIAGRAM_GROUP_CODE" val="l1-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6"/>
  <p:tag name="KSO_WM_UNIT_ID" val="custom160473_10*l_i*1_16"/>
  <p:tag name="KSO_WM_UNIT_CLEAR" val="1"/>
  <p:tag name="KSO_WM_UNIT_LAYERLEVEL" val="1_1"/>
  <p:tag name="KSO_WM_DIAGRAM_GROUP_CODE" val="l1-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7"/>
  <p:tag name="KSO_WM_UNIT_ID" val="custom160473_10*l_i*1_17"/>
  <p:tag name="KSO_WM_UNIT_CLEAR" val="1"/>
  <p:tag name="KSO_WM_UNIT_LAYERLEVEL" val="1_1"/>
  <p:tag name="KSO_WM_DIAGRAM_GROUP_CODE" val="l1-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3"/>
  <p:tag name="KSO_WM_UNIT_ID" val="custom160473_10*l_i*1_13"/>
  <p:tag name="KSO_WM_UNIT_CLEAR" val="1"/>
  <p:tag name="KSO_WM_UNIT_LAYERLEVEL" val="1_1"/>
  <p:tag name="KSO_WM_DIAGRAM_GROUP_CODE" val="l1-1"/>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i"/>
  <p:tag name="KSO_WM_UNIT_INDEX" val="1_18"/>
  <p:tag name="KSO_WM_UNIT_ID" val="custom160473_10*l_i*1_18"/>
  <p:tag name="KSO_WM_UNIT_CLEAR" val="1"/>
  <p:tag name="KSO_WM_UNIT_LAYERLEVEL" val="1_1"/>
  <p:tag name="KSO_WM_DIAGRAM_GROUP_CODE" val="l1-1"/>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l_h_f"/>
  <p:tag name="KSO_WM_UNIT_INDEX" val="1_3_1"/>
  <p:tag name="KSO_WM_UNIT_ID" val="custom160473_10*l_h_f*1_3_1"/>
  <p:tag name="KSO_WM_UNIT_CLEAR" val="1"/>
  <p:tag name="KSO_WM_UNIT_LAYERLEVEL" val="1_1_1"/>
  <p:tag name="KSO_WM_UNIT_VALUE" val="21"/>
  <p:tag name="KSO_WM_UNIT_HIGHLIGHT" val="0"/>
  <p:tag name="KSO_WM_UNIT_COMPATIBLE" val="0"/>
  <p:tag name="KSO_WM_UNIT_PRESET_TEXT_INDEX" val="4"/>
  <p:tag name="KSO_WM_DIAGRAM_GROUP_CODE" val="l1-1"/>
  <p:tag name="KSO_WM_UNIT_PRESET_TEXT_LEN" val="40"/>
</p:tagLst>
</file>

<file path=ppt/tags/tag99.xml><?xml version="1.0" encoding="utf-8"?>
<p:tagLst xmlns:p="http://schemas.openxmlformats.org/presentationml/2006/main">
  <p:tag name="KSO_WM_TEMPLATE_CATEGORY" val="custom"/>
  <p:tag name="KSO_WM_TEMPLATE_INDEX" val="160473"/>
  <p:tag name="KSO_WM_SLIDE_ID" val="custom160473_11"/>
  <p:tag name="KSO_WM_SLIDE_INDEX" val="11"/>
  <p:tag name="KSO_WM_SLIDE_ITEM_CNT" val="6"/>
  <p:tag name="KSO_WM_SLIDE_LAYOUT" val="a_l"/>
  <p:tag name="KSO_WM_SLIDE_LAYOUT_CNT" val="1_1"/>
  <p:tag name="KSO_WM_SLIDE_TYPE" val="contents"/>
  <p:tag name="KSO_WM_BEAUTIFY_FLAG" val="#wm#"/>
  <p:tag name="KSO_WM_TAG_VERSION" val="1.0"/>
  <p:tag name="KSO_WM_SLIDE_POSITION" val="180*118"/>
  <p:tag name="KSO_WM_SLIDE_SIZE" val="432*353"/>
  <p:tag name="KSO_WM_DIAGRAM_GROUP_CODE" val="l1-1"/>
</p:tagLst>
</file>

<file path=ppt/theme/theme1.xml><?xml version="1.0" encoding="utf-8"?>
<a:theme xmlns:a="http://schemas.openxmlformats.org/drawingml/2006/main" name="A000120140530A99PPBG">
  <a:themeElements>
    <a:clrScheme name="160198.198">
      <a:dk1>
        <a:srgbClr val="3D3F41"/>
      </a:dk1>
      <a:lt1>
        <a:srgbClr val="FFFFFF"/>
      </a:lt1>
      <a:dk2>
        <a:srgbClr val="454749"/>
      </a:dk2>
      <a:lt2>
        <a:srgbClr val="FFFFFF"/>
      </a:lt2>
      <a:accent1>
        <a:srgbClr val="307EAE"/>
      </a:accent1>
      <a:accent2>
        <a:srgbClr val="25B7EC"/>
      </a:accent2>
      <a:accent3>
        <a:srgbClr val="5DBFAD"/>
      </a:accent3>
      <a:accent4>
        <a:srgbClr val="A6A081"/>
      </a:accent4>
      <a:accent5>
        <a:srgbClr val="7479AB"/>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3046</Words>
  <Application>WPS 演示</Application>
  <PresentationFormat>宽屏</PresentationFormat>
  <Paragraphs>178</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宋体</vt:lpstr>
      <vt:lpstr>Wingdings</vt:lpstr>
      <vt:lpstr>Verdana</vt:lpstr>
      <vt:lpstr>Wingdings 2</vt:lpstr>
      <vt:lpstr>幼圆</vt:lpstr>
      <vt:lpstr>Calibri</vt:lpstr>
      <vt:lpstr>Arial Narrow</vt:lpstr>
      <vt:lpstr>微软雅黑</vt:lpstr>
      <vt:lpstr>黑体</vt:lpstr>
      <vt:lpstr>A000120140530A99PPBG</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8Users</dc:creator>
  <cp:lastModifiedBy>8Users</cp:lastModifiedBy>
  <cp:revision>6</cp:revision>
  <dcterms:created xsi:type="dcterms:W3CDTF">2017-09-29T01:58:25Z</dcterms:created>
  <dcterms:modified xsi:type="dcterms:W3CDTF">2017-09-29T08:16:29Z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